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257" r:id="rId2"/>
    <p:sldId id="267" r:id="rId3"/>
    <p:sldId id="274" r:id="rId4"/>
    <p:sldId id="271" r:id="rId5"/>
    <p:sldId id="272" r:id="rId6"/>
    <p:sldId id="273" r:id="rId7"/>
    <p:sldId id="270" r:id="rId8"/>
    <p:sldId id="265" r:id="rId9"/>
    <p:sldId id="276" r:id="rId10"/>
    <p:sldId id="277" r:id="rId11"/>
    <p:sldId id="259" r:id="rId12"/>
    <p:sldId id="258" r:id="rId13"/>
    <p:sldId id="266"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Arial" charset="0"/>
      </a:defRPr>
    </a:lvl5pPr>
    <a:lvl6pPr marL="2286000" algn="l" defTabSz="914400" rtl="0" eaLnBrk="1" latinLnBrk="0" hangingPunct="1">
      <a:defRPr kern="1200">
        <a:solidFill>
          <a:schemeClr val="tx1"/>
        </a:solidFill>
        <a:latin typeface="Arial" charset="0"/>
        <a:ea typeface="ＭＳ Ｐゴシック" pitchFamily="34" charset="-128"/>
        <a:cs typeface="Arial" charset="0"/>
      </a:defRPr>
    </a:lvl6pPr>
    <a:lvl7pPr marL="2743200" algn="l" defTabSz="914400" rtl="0" eaLnBrk="1" latinLnBrk="0" hangingPunct="1">
      <a:defRPr kern="1200">
        <a:solidFill>
          <a:schemeClr val="tx1"/>
        </a:solidFill>
        <a:latin typeface="Arial" charset="0"/>
        <a:ea typeface="ＭＳ Ｐゴシック" pitchFamily="34" charset="-128"/>
        <a:cs typeface="Arial" charset="0"/>
      </a:defRPr>
    </a:lvl7pPr>
    <a:lvl8pPr marL="3200400" algn="l" defTabSz="914400" rtl="0" eaLnBrk="1" latinLnBrk="0" hangingPunct="1">
      <a:defRPr kern="1200">
        <a:solidFill>
          <a:schemeClr val="tx1"/>
        </a:solidFill>
        <a:latin typeface="Arial" charset="0"/>
        <a:ea typeface="ＭＳ Ｐゴシック" pitchFamily="34" charset="-128"/>
        <a:cs typeface="Arial" charset="0"/>
      </a:defRPr>
    </a:lvl8pPr>
    <a:lvl9pPr marL="3657600" algn="l" defTabSz="914400" rtl="0" eaLnBrk="1" latinLnBrk="0" hangingPunct="1">
      <a:defRPr kern="1200">
        <a:solidFill>
          <a:schemeClr val="tx1"/>
        </a:solidFill>
        <a:latin typeface="Arial"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9539"/>
    <a:srgbClr val="99CCFF"/>
    <a:srgbClr val="556292"/>
    <a:srgbClr val="666666"/>
    <a:srgbClr val="00728F"/>
    <a:srgbClr val="B5121B"/>
    <a:srgbClr val="F60000"/>
    <a:srgbClr val="F0F0F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32" autoAdjust="0"/>
    <p:restoredTop sz="85882" autoAdjust="0"/>
  </p:normalViewPr>
  <p:slideViewPr>
    <p:cSldViewPr snapToGrid="0">
      <p:cViewPr>
        <p:scale>
          <a:sx n="80" d="100"/>
          <a:sy n="80" d="100"/>
        </p:scale>
        <p:origin x="-876" y="-816"/>
      </p:cViewPr>
      <p:guideLst>
        <p:guide orient="horz" pos="2145"/>
        <p:guide orient="horz" pos="618"/>
        <p:guide orient="horz" pos="4245"/>
        <p:guide orient="horz" pos="3984"/>
        <p:guide orient="horz" pos="2587"/>
        <p:guide orient="horz" pos="991"/>
        <p:guide orient="horz" pos="3520"/>
        <p:guide orient="horz" pos="301"/>
        <p:guide pos="2880"/>
        <p:guide pos="79"/>
        <p:guide pos="5679"/>
        <p:guide pos="238"/>
        <p:guide pos="5521"/>
        <p:guide pos="2641"/>
        <p:guide pos="2793"/>
        <p:guide pos="13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108"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pitchFamily="34" charset="-128"/>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pitchFamily="34" charset="-128"/>
                <a:cs typeface="Arial" charset="0"/>
              </a:defRPr>
            </a:lvl1pPr>
          </a:lstStyle>
          <a:p>
            <a:pPr>
              <a:defRPr/>
            </a:pPr>
            <a:fld id="{51972561-1E0B-4353-8726-99C003D9E0A1}" type="datetimeFigureOut">
              <a:rPr lang="en-US"/>
              <a:pPr>
                <a:defRPr/>
              </a:pPr>
              <a:t>9/23/2012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pitchFamily="34" charset="-128"/>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pitchFamily="34" charset="-128"/>
                <a:cs typeface="Arial" charset="0"/>
              </a:defRPr>
            </a:lvl1pPr>
          </a:lstStyle>
          <a:p>
            <a:pPr>
              <a:defRPr/>
            </a:pPr>
            <a:fld id="{36329932-BC99-4F68-821D-E4843DFCA4EA}"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105" charset="-128"/>
                <a:cs typeface="+mn-cs"/>
              </a:defRPr>
            </a:lvl1pPr>
          </a:lstStyle>
          <a:p>
            <a:pPr>
              <a:defRPr/>
            </a:pPr>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105" charset="-128"/>
                <a:cs typeface="+mn-cs"/>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105" charset="-128"/>
                <a:cs typeface="+mn-cs"/>
              </a:defRPr>
            </a:lvl1pPr>
          </a:lstStyle>
          <a:p>
            <a:pPr>
              <a:defRPr/>
            </a:pPr>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pitchFamily="-105" charset="-128"/>
                <a:cs typeface="+mn-cs"/>
              </a:defRPr>
            </a:lvl1pPr>
          </a:lstStyle>
          <a:p>
            <a:pPr>
              <a:defRPr/>
            </a:pPr>
            <a:fld id="{D0381A6F-E305-45BD-A745-FD8E2B79F114}"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itchFamily="-106" charset="0"/>
        <a:ea typeface="ＭＳ Ｐゴシック" pitchFamily="-106" charset="-128"/>
        <a:cs typeface="ＭＳ Ｐゴシック" pitchFamily="-106" charset="-128"/>
      </a:defRPr>
    </a:lvl1pPr>
    <a:lvl2pPr marL="457200" algn="l" rtl="0" eaLnBrk="0" fontAlgn="base" hangingPunct="0">
      <a:spcBef>
        <a:spcPct val="30000"/>
      </a:spcBef>
      <a:spcAft>
        <a:spcPct val="0"/>
      </a:spcAft>
      <a:defRPr sz="1200" kern="1200">
        <a:solidFill>
          <a:schemeClr val="tx1"/>
        </a:solidFill>
        <a:latin typeface="Arial" pitchFamily="-106" charset="0"/>
        <a:ea typeface="ＭＳ Ｐゴシック" pitchFamily="-106" charset="-128"/>
        <a:cs typeface="ＭＳ Ｐゴシック"/>
      </a:defRPr>
    </a:lvl2pPr>
    <a:lvl3pPr marL="914400" algn="l" rtl="0" eaLnBrk="0" fontAlgn="base" hangingPunct="0">
      <a:spcBef>
        <a:spcPct val="30000"/>
      </a:spcBef>
      <a:spcAft>
        <a:spcPct val="0"/>
      </a:spcAft>
      <a:defRPr sz="1200" kern="1200">
        <a:solidFill>
          <a:schemeClr val="tx1"/>
        </a:solidFill>
        <a:latin typeface="Arial" pitchFamily="-106" charset="0"/>
        <a:ea typeface="ＭＳ Ｐゴシック" pitchFamily="-106" charset="-128"/>
        <a:cs typeface="ＭＳ Ｐゴシック"/>
      </a:defRPr>
    </a:lvl3pPr>
    <a:lvl4pPr marL="1371600" algn="l" rtl="0" eaLnBrk="0" fontAlgn="base" hangingPunct="0">
      <a:spcBef>
        <a:spcPct val="30000"/>
      </a:spcBef>
      <a:spcAft>
        <a:spcPct val="0"/>
      </a:spcAft>
      <a:defRPr sz="1200" kern="1200">
        <a:solidFill>
          <a:schemeClr val="tx1"/>
        </a:solidFill>
        <a:latin typeface="Arial" pitchFamily="-106" charset="0"/>
        <a:ea typeface="ＭＳ Ｐゴシック" pitchFamily="-106" charset="-128"/>
        <a:cs typeface="ＭＳ Ｐゴシック"/>
      </a:defRPr>
    </a:lvl4pPr>
    <a:lvl5pPr marL="1828800" algn="l" rtl="0" eaLnBrk="0" fontAlgn="base" hangingPunct="0">
      <a:spcBef>
        <a:spcPct val="30000"/>
      </a:spcBef>
      <a:spcAft>
        <a:spcPct val="0"/>
      </a:spcAft>
      <a:defRPr sz="1200" kern="1200">
        <a:solidFill>
          <a:schemeClr val="tx1"/>
        </a:solidFill>
        <a:latin typeface="Arial" pitchFamily="-106" charset="0"/>
        <a:ea typeface="ＭＳ Ｐゴシック" pitchFamily="-106"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latin typeface="Arial"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preserve="1" userDrawn="1">
  <p:cSld name="Motorola Title Slide_Red">
    <p:spTree>
      <p:nvGrpSpPr>
        <p:cNvPr id="1" name=""/>
        <p:cNvGrpSpPr/>
        <p:nvPr/>
      </p:nvGrpSpPr>
      <p:grpSpPr>
        <a:xfrm>
          <a:off x="0" y="0"/>
          <a:ext cx="0" cy="0"/>
          <a:chOff x="0" y="0"/>
          <a:chExt cx="0" cy="0"/>
        </a:xfrm>
      </p:grpSpPr>
      <p:pic>
        <p:nvPicPr>
          <p:cNvPr id="3" name="Picture 6" descr="STL_logo_horiz"/>
          <p:cNvPicPr>
            <a:picLocks noChangeAspect="1" noChangeArrowheads="1"/>
          </p:cNvPicPr>
          <p:nvPr userDrawn="1"/>
        </p:nvPicPr>
        <p:blipFill>
          <a:blip r:embed="rId2"/>
          <a:srcRect/>
          <a:stretch>
            <a:fillRect/>
          </a:stretch>
        </p:blipFill>
        <p:spPr bwMode="auto">
          <a:xfrm>
            <a:off x="4500563" y="385763"/>
            <a:ext cx="4262437" cy="1122362"/>
          </a:xfrm>
          <a:prstGeom prst="rect">
            <a:avLst/>
          </a:prstGeom>
          <a:noFill/>
          <a:ln w="9525">
            <a:noFill/>
            <a:miter lim="800000"/>
            <a:headEnd/>
            <a:tailEnd/>
          </a:ln>
        </p:spPr>
      </p:pic>
      <p:sp>
        <p:nvSpPr>
          <p:cNvPr id="4" name="Rectangle 3"/>
          <p:cNvSpPr>
            <a:spLocks noChangeArrowheads="1"/>
          </p:cNvSpPr>
          <p:nvPr userDrawn="1"/>
        </p:nvSpPr>
        <p:spPr bwMode="auto">
          <a:xfrm>
            <a:off x="127000" y="4102100"/>
            <a:ext cx="8888413" cy="2562225"/>
          </a:xfrm>
          <a:prstGeom prst="rect">
            <a:avLst/>
          </a:prstGeom>
          <a:solidFill>
            <a:srgbClr val="B5121B"/>
          </a:solidFill>
          <a:ln w="9525">
            <a:noFill/>
            <a:miter lim="800000"/>
            <a:headEnd/>
            <a:tailEnd/>
          </a:ln>
        </p:spPr>
        <p:txBody>
          <a:bodyPr wrap="none" anchor="ctr"/>
          <a:lstStyle/>
          <a:p>
            <a:pPr eaLnBrk="0" hangingPunct="0">
              <a:defRPr/>
            </a:pPr>
            <a:endParaRPr lang="en-US" dirty="0">
              <a:solidFill>
                <a:srgbClr val="F0F0F0"/>
              </a:solidFill>
              <a:ea typeface="ＭＳ Ｐゴシック" pitchFamily="-105" charset="-128"/>
              <a:cs typeface="+mn-cs"/>
            </a:endParaRPr>
          </a:p>
        </p:txBody>
      </p:sp>
      <p:sp>
        <p:nvSpPr>
          <p:cNvPr id="3075" name="Rectangle 3"/>
          <p:cNvSpPr>
            <a:spLocks noGrp="1" noChangeArrowheads="1"/>
          </p:cNvSpPr>
          <p:nvPr>
            <p:ph type="subTitle" idx="1"/>
          </p:nvPr>
        </p:nvSpPr>
        <p:spPr>
          <a:xfrm>
            <a:off x="372454" y="4300538"/>
            <a:ext cx="7746050" cy="1447800"/>
          </a:xfrm>
        </p:spPr>
        <p:txBody>
          <a:bodyPr/>
          <a:lstStyle>
            <a:lvl1pPr marL="0" indent="0">
              <a:lnSpc>
                <a:spcPct val="100000"/>
              </a:lnSpc>
              <a:spcAft>
                <a:spcPct val="0"/>
              </a:spcAft>
              <a:buFontTx/>
              <a:buNone/>
              <a:defRPr sz="4800" b="1">
                <a:solidFill>
                  <a:schemeClr val="bg1"/>
                </a:solidFill>
              </a:defRPr>
            </a:lvl1pPr>
          </a:lstStyle>
          <a:p>
            <a:r>
              <a:rPr lang="en-US"/>
              <a:t>Click to edit Master subtitle style</a:t>
            </a:r>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2588" y="477838"/>
            <a:ext cx="8386762" cy="8286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77825" y="1782763"/>
            <a:ext cx="8386763" cy="3933825"/>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r>
              <a:rPr lang="en-US"/>
              <a:t>10/27/2010</a:t>
            </a:r>
            <a:endParaRPr lang="en-US" dirty="0"/>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10/27/2010</a:t>
            </a:r>
            <a:endParaRPr lang="en-US" dirty="0"/>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Motorola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2"/>
          <p:cNvSpPr>
            <a:spLocks noGrp="1"/>
          </p:cNvSpPr>
          <p:nvPr>
            <p:ph idx="1"/>
          </p:nvPr>
        </p:nvSpPr>
        <p:spPr>
          <a:xfrm>
            <a:off x="363537" y="1768475"/>
            <a:ext cx="8386763" cy="3933825"/>
          </a:xfrm>
        </p:spPr>
        <p:txBody>
          <a:bodyPr/>
          <a:lstStyle>
            <a:lvl1pPr>
              <a:lnSpc>
                <a:spcPct val="100000"/>
              </a:lnSpc>
              <a:spcBef>
                <a:spcPts val="600"/>
              </a:spcBef>
              <a:spcAft>
                <a:spcPts val="600"/>
              </a:spcAft>
              <a:defRPr/>
            </a:lvl1pPr>
            <a:lvl2pPr>
              <a:spcBef>
                <a:spcPts val="0"/>
              </a:spcBef>
              <a:defRPr/>
            </a:lvl2pPr>
            <a:lvl3pPr>
              <a:spcBef>
                <a:spcPts val="0"/>
              </a:spcBef>
              <a:defRPr/>
            </a:lvl3pPr>
            <a:lvl4pPr>
              <a:spcBef>
                <a:spcPts val="0"/>
              </a:spcBef>
              <a:defRPr/>
            </a:lvl4pPr>
            <a:lvl5pPr>
              <a:spcBef>
                <a:spcPts val="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10/27/2010</a:t>
            </a:r>
            <a:endParaRPr lang="en-US" dirty="0"/>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Motorola Layout_12 Pt Fo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2"/>
          <p:cNvSpPr>
            <a:spLocks noGrp="1"/>
          </p:cNvSpPr>
          <p:nvPr>
            <p:ph idx="1"/>
          </p:nvPr>
        </p:nvSpPr>
        <p:spPr>
          <a:xfrm>
            <a:off x="363537" y="1768475"/>
            <a:ext cx="8386763" cy="3933825"/>
          </a:xfrm>
        </p:spPr>
        <p:txBody>
          <a:bodyPr/>
          <a:lstStyle>
            <a:lvl1pPr>
              <a:lnSpc>
                <a:spcPct val="100000"/>
              </a:lnSpc>
              <a:spcBef>
                <a:spcPts val="600"/>
              </a:spcBef>
              <a:spcAft>
                <a:spcPts val="600"/>
              </a:spcAft>
              <a:defRPr sz="1200" b="1"/>
            </a:lvl1pPr>
            <a:lvl2pPr>
              <a:lnSpc>
                <a:spcPct val="100000"/>
              </a:lnSpc>
              <a:spcBef>
                <a:spcPts val="0"/>
              </a:spcBef>
              <a:defRPr sz="1200"/>
            </a:lvl2pPr>
            <a:lvl3pPr>
              <a:lnSpc>
                <a:spcPct val="100000"/>
              </a:lnSpc>
              <a:spcBef>
                <a:spcPts val="0"/>
              </a:spcBef>
              <a:defRPr sz="1200"/>
            </a:lvl3pPr>
            <a:lvl4pPr>
              <a:lnSpc>
                <a:spcPct val="100000"/>
              </a:lnSpc>
              <a:spcBef>
                <a:spcPts val="0"/>
              </a:spcBef>
              <a:defRPr sz="1200"/>
            </a:lvl4pPr>
            <a:lvl5pPr>
              <a:lnSpc>
                <a:spcPct val="100000"/>
              </a:lnSpc>
              <a:spcBef>
                <a:spcPts val="0"/>
              </a:spcBef>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10/27/2010</a:t>
            </a:r>
            <a:endParaRPr lang="en-US" dirty="0"/>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_Normal Font Header Layout">
    <p:spTree>
      <p:nvGrpSpPr>
        <p:cNvPr id="1" name=""/>
        <p:cNvGrpSpPr/>
        <p:nvPr/>
      </p:nvGrpSpPr>
      <p:grpSpPr>
        <a:xfrm>
          <a:off x="0" y="0"/>
          <a:ext cx="0" cy="0"/>
          <a:chOff x="0" y="0"/>
          <a:chExt cx="0" cy="0"/>
        </a:xfrm>
      </p:grpSpPr>
      <p:sp>
        <p:nvSpPr>
          <p:cNvPr id="3" name="Rectangle 9"/>
          <p:cNvSpPr>
            <a:spLocks noChangeArrowheads="1"/>
          </p:cNvSpPr>
          <p:nvPr/>
        </p:nvSpPr>
        <p:spPr bwMode="auto">
          <a:xfrm>
            <a:off x="342900" y="57150"/>
            <a:ext cx="1747838"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ORGANIZATION</a:t>
            </a:r>
          </a:p>
        </p:txBody>
      </p:sp>
      <p:sp>
        <p:nvSpPr>
          <p:cNvPr id="4" name="Rectangle 10"/>
          <p:cNvSpPr>
            <a:spLocks noChangeArrowheads="1"/>
          </p:cNvSpPr>
          <p:nvPr/>
        </p:nvSpPr>
        <p:spPr bwMode="auto">
          <a:xfrm>
            <a:off x="2109788" y="57150"/>
            <a:ext cx="3906837"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DETAIL</a:t>
            </a:r>
            <a:endParaRPr lang="en-US" sz="1000" b="1" dirty="0">
              <a:solidFill>
                <a:srgbClr val="00728F"/>
              </a:solidFill>
              <a:ea typeface="ＭＳ Ｐゴシック" pitchFamily="-105" charset="-128"/>
              <a:cs typeface="+mn-cs"/>
            </a:endParaRPr>
          </a:p>
        </p:txBody>
      </p:sp>
      <p:grpSp>
        <p:nvGrpSpPr>
          <p:cNvPr id="5" name="Group 21"/>
          <p:cNvGrpSpPr>
            <a:grpSpLocks/>
          </p:cNvGrpSpPr>
          <p:nvPr/>
        </p:nvGrpSpPr>
        <p:grpSpPr bwMode="auto">
          <a:xfrm>
            <a:off x="381000" y="0"/>
            <a:ext cx="1768475" cy="458788"/>
            <a:chOff x="240" y="0"/>
            <a:chExt cx="1114" cy="245"/>
          </a:xfrm>
        </p:grpSpPr>
        <p:sp>
          <p:nvSpPr>
            <p:cNvPr id="6" name="Line 11"/>
            <p:cNvSpPr>
              <a:spLocks noChangeShapeType="1"/>
            </p:cNvSpPr>
            <p:nvPr userDrawn="1"/>
          </p:nvSpPr>
          <p:spPr bwMode="auto">
            <a:xfrm flipV="1">
              <a:off x="240"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sp>
          <p:nvSpPr>
            <p:cNvPr id="7" name="Line 12"/>
            <p:cNvSpPr>
              <a:spLocks noChangeShapeType="1"/>
            </p:cNvSpPr>
            <p:nvPr userDrawn="1"/>
          </p:nvSpPr>
          <p:spPr bwMode="auto">
            <a:xfrm flipV="1">
              <a:off x="1354"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grpSp>
      <p:sp>
        <p:nvSpPr>
          <p:cNvPr id="8" name="Text Box 14"/>
          <p:cNvSpPr txBox="1">
            <a:spLocks noChangeArrowheads="1"/>
          </p:cNvSpPr>
          <p:nvPr/>
        </p:nvSpPr>
        <p:spPr bwMode="auto">
          <a:xfrm>
            <a:off x="8659813" y="339725"/>
            <a:ext cx="214312" cy="138113"/>
          </a:xfrm>
          <a:prstGeom prst="rect">
            <a:avLst/>
          </a:prstGeom>
          <a:noFill/>
          <a:ln w="9525">
            <a:noFill/>
            <a:miter lim="800000"/>
            <a:headEnd/>
            <a:tailEnd/>
          </a:ln>
        </p:spPr>
        <p:txBody>
          <a:bodyPr lIns="0" tIns="0" rIns="0" bIns="0" anchor="b">
            <a:spAutoFit/>
          </a:bodyPr>
          <a:lstStyle/>
          <a:p>
            <a:pPr eaLnBrk="0" hangingPunct="0">
              <a:spcBef>
                <a:spcPct val="50000"/>
              </a:spcBef>
              <a:defRPr/>
            </a:pPr>
            <a:fld id="{2CF8A54D-7C9E-4A7C-B321-90E30AE9D860}" type="slidenum">
              <a:rPr lang="en-US" sz="900">
                <a:solidFill>
                  <a:srgbClr val="F60000"/>
                </a:solidFill>
                <a:ea typeface="ＭＳ Ｐゴシック" pitchFamily="-105" charset="-128"/>
                <a:cs typeface="+mn-cs"/>
              </a:rPr>
              <a:pPr eaLnBrk="0" hangingPunct="0">
                <a:spcBef>
                  <a:spcPct val="50000"/>
                </a:spcBef>
                <a:defRPr/>
              </a:pPr>
              <a:t>‹#›</a:t>
            </a:fld>
            <a:endParaRPr lang="en-US" sz="900">
              <a:solidFill>
                <a:srgbClr val="F60000"/>
              </a:solidFill>
              <a:ea typeface="ＭＳ Ｐゴシック" pitchFamily="-105" charset="-128"/>
              <a:cs typeface="+mn-cs"/>
            </a:endParaRPr>
          </a:p>
        </p:txBody>
      </p:sp>
      <p:sp>
        <p:nvSpPr>
          <p:cNvPr id="9" name="Rectangle 15"/>
          <p:cNvSpPr>
            <a:spLocks noChangeArrowheads="1"/>
          </p:cNvSpPr>
          <p:nvPr/>
        </p:nvSpPr>
        <p:spPr bwMode="auto">
          <a:xfrm>
            <a:off x="8202613" y="303213"/>
            <a:ext cx="419100" cy="174625"/>
          </a:xfrm>
          <a:prstGeom prst="rect">
            <a:avLst/>
          </a:prstGeom>
          <a:noFill/>
          <a:ln w="9525">
            <a:noFill/>
            <a:miter lim="800000"/>
            <a:headEnd/>
            <a:tailEnd/>
          </a:ln>
        </p:spPr>
        <p:txBody>
          <a:bodyPr lIns="0" tIns="0" rIns="0" bIns="0" anchor="b"/>
          <a:lstStyle/>
          <a:p>
            <a:pPr algn="r" eaLnBrk="0" hangingPunct="0">
              <a:defRPr/>
            </a:pPr>
            <a:r>
              <a:rPr lang="en-US" sz="900" dirty="0">
                <a:solidFill>
                  <a:srgbClr val="F60000"/>
                </a:solidFill>
                <a:ea typeface="ＭＳ Ｐゴシック" pitchFamily="-105" charset="-128"/>
                <a:cs typeface="+mn-cs"/>
              </a:rPr>
              <a:t>Page</a:t>
            </a:r>
          </a:p>
        </p:txBody>
      </p:sp>
      <p:grpSp>
        <p:nvGrpSpPr>
          <p:cNvPr id="10" name="Group 18"/>
          <p:cNvGrpSpPr>
            <a:grpSpLocks/>
          </p:cNvGrpSpPr>
          <p:nvPr/>
        </p:nvGrpSpPr>
        <p:grpSpPr bwMode="auto">
          <a:xfrm>
            <a:off x="358775" y="6343650"/>
            <a:ext cx="290513" cy="292100"/>
            <a:chOff x="238" y="3985"/>
            <a:chExt cx="183" cy="184"/>
          </a:xfrm>
        </p:grpSpPr>
        <p:sp>
          <p:nvSpPr>
            <p:cNvPr id="11" name="Oval 19"/>
            <p:cNvSpPr>
              <a:spLocks noChangeArrowheads="1"/>
            </p:cNvSpPr>
            <p:nvPr userDrawn="1"/>
          </p:nvSpPr>
          <p:spPr bwMode="auto">
            <a:xfrm>
              <a:off x="247" y="3996"/>
              <a:ext cx="169" cy="163"/>
            </a:xfrm>
            <a:prstGeom prst="ellipse">
              <a:avLst/>
            </a:prstGeom>
            <a:solidFill>
              <a:schemeClr val="bg1"/>
            </a:solidFill>
            <a:ln w="9525">
              <a:noFill/>
              <a:round/>
              <a:headEnd/>
              <a:tailEnd/>
            </a:ln>
            <a:effectLst/>
          </p:spPr>
          <p:txBody>
            <a:bodyPr wrap="none" anchor="ctr"/>
            <a:lstStyle/>
            <a:p>
              <a:pPr eaLnBrk="0" hangingPunct="0">
                <a:defRPr/>
              </a:pPr>
              <a:endParaRPr lang="en-US">
                <a:ea typeface="ＭＳ Ｐゴシック" pitchFamily="-105" charset="-128"/>
                <a:cs typeface="+mn-cs"/>
              </a:endParaRPr>
            </a:p>
          </p:txBody>
        </p:sp>
        <p:sp>
          <p:nvSpPr>
            <p:cNvPr id="12" name="Freeform 22"/>
            <p:cNvSpPr>
              <a:spLocks noEditPoints="1"/>
            </p:cNvSpPr>
            <p:nvPr userDrawn="1"/>
          </p:nvSpPr>
          <p:spPr bwMode="auto">
            <a:xfrm>
              <a:off x="238" y="3985"/>
              <a:ext cx="183" cy="184"/>
            </a:xfrm>
            <a:custGeom>
              <a:avLst/>
              <a:gdLst>
                <a:gd name="T0" fmla="*/ 410606 w 508"/>
                <a:gd name="T1" fmla="*/ 0 h 508"/>
                <a:gd name="T2" fmla="*/ 0 w 508"/>
                <a:gd name="T3" fmla="*/ 415150 h 508"/>
                <a:gd name="T4" fmla="*/ 410606 w 508"/>
                <a:gd name="T5" fmla="*/ 828044 h 508"/>
                <a:gd name="T6" fmla="*/ 818969 w 508"/>
                <a:gd name="T7" fmla="*/ 415150 h 508"/>
                <a:gd name="T8" fmla="*/ 410606 w 508"/>
                <a:gd name="T9" fmla="*/ 0 h 508"/>
                <a:gd name="T10" fmla="*/ 643956 w 508"/>
                <a:gd name="T11" fmla="*/ 609188 h 508"/>
                <a:gd name="T12" fmla="*/ 596838 w 508"/>
                <a:gd name="T13" fmla="*/ 473813 h 508"/>
                <a:gd name="T14" fmla="*/ 520550 w 508"/>
                <a:gd name="T15" fmla="*/ 421919 h 508"/>
                <a:gd name="T16" fmla="*/ 448750 w 508"/>
                <a:gd name="T17" fmla="*/ 473813 h 508"/>
                <a:gd name="T18" fmla="*/ 410606 w 508"/>
                <a:gd name="T19" fmla="*/ 550525 h 508"/>
                <a:gd name="T20" fmla="*/ 370219 w 508"/>
                <a:gd name="T21" fmla="*/ 473813 h 508"/>
                <a:gd name="T22" fmla="*/ 298419 w 508"/>
                <a:gd name="T23" fmla="*/ 421919 h 508"/>
                <a:gd name="T24" fmla="*/ 222131 w 508"/>
                <a:gd name="T25" fmla="*/ 473813 h 508"/>
                <a:gd name="T26" fmla="*/ 172769 w 508"/>
                <a:gd name="T27" fmla="*/ 609188 h 508"/>
                <a:gd name="T28" fmla="*/ 145844 w 508"/>
                <a:gd name="T29" fmla="*/ 609188 h 508"/>
                <a:gd name="T30" fmla="*/ 293931 w 508"/>
                <a:gd name="T31" fmla="*/ 117325 h 508"/>
                <a:gd name="T32" fmla="*/ 408363 w 508"/>
                <a:gd name="T33" fmla="*/ 500888 h 508"/>
                <a:gd name="T34" fmla="*/ 410606 w 508"/>
                <a:gd name="T35" fmla="*/ 503144 h 508"/>
                <a:gd name="T36" fmla="*/ 410606 w 508"/>
                <a:gd name="T37" fmla="*/ 500888 h 508"/>
                <a:gd name="T38" fmla="*/ 525038 w 508"/>
                <a:gd name="T39" fmla="*/ 117325 h 508"/>
                <a:gd name="T40" fmla="*/ 673125 w 508"/>
                <a:gd name="T41" fmla="*/ 609188 h 508"/>
                <a:gd name="T42" fmla="*/ 643956 w 508"/>
                <a:gd name="T43" fmla="*/ 609188 h 50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8"/>
                <a:gd name="T67" fmla="*/ 0 h 508"/>
                <a:gd name="T68" fmla="*/ 508 w 508"/>
                <a:gd name="T69" fmla="*/ 508 h 50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8" h="508">
                  <a:moveTo>
                    <a:pt x="254" y="0"/>
                  </a:moveTo>
                  <a:cubicBezTo>
                    <a:pt x="114" y="0"/>
                    <a:pt x="0" y="114"/>
                    <a:pt x="0" y="254"/>
                  </a:cubicBezTo>
                  <a:cubicBezTo>
                    <a:pt x="0" y="395"/>
                    <a:pt x="114" y="508"/>
                    <a:pt x="254" y="508"/>
                  </a:cubicBezTo>
                  <a:cubicBezTo>
                    <a:pt x="394" y="508"/>
                    <a:pt x="508" y="395"/>
                    <a:pt x="508" y="254"/>
                  </a:cubicBezTo>
                  <a:cubicBezTo>
                    <a:pt x="508" y="115"/>
                    <a:pt x="396" y="0"/>
                    <a:pt x="254" y="0"/>
                  </a:cubicBezTo>
                  <a:close/>
                  <a:moveTo>
                    <a:pt x="400" y="374"/>
                  </a:moveTo>
                  <a:cubicBezTo>
                    <a:pt x="400" y="374"/>
                    <a:pt x="389" y="321"/>
                    <a:pt x="370" y="290"/>
                  </a:cubicBezTo>
                  <a:cubicBezTo>
                    <a:pt x="360" y="273"/>
                    <a:pt x="344" y="259"/>
                    <a:pt x="323" y="259"/>
                  </a:cubicBezTo>
                  <a:cubicBezTo>
                    <a:pt x="308" y="259"/>
                    <a:pt x="295" y="268"/>
                    <a:pt x="279" y="290"/>
                  </a:cubicBezTo>
                  <a:cubicBezTo>
                    <a:pt x="269" y="304"/>
                    <a:pt x="254" y="338"/>
                    <a:pt x="254" y="338"/>
                  </a:cubicBezTo>
                  <a:cubicBezTo>
                    <a:pt x="254" y="338"/>
                    <a:pt x="239" y="304"/>
                    <a:pt x="229" y="290"/>
                  </a:cubicBezTo>
                  <a:cubicBezTo>
                    <a:pt x="213" y="268"/>
                    <a:pt x="200" y="259"/>
                    <a:pt x="185" y="259"/>
                  </a:cubicBezTo>
                  <a:cubicBezTo>
                    <a:pt x="164" y="259"/>
                    <a:pt x="148" y="273"/>
                    <a:pt x="138" y="290"/>
                  </a:cubicBezTo>
                  <a:cubicBezTo>
                    <a:pt x="119" y="321"/>
                    <a:pt x="107" y="374"/>
                    <a:pt x="107" y="374"/>
                  </a:cubicBezTo>
                  <a:cubicBezTo>
                    <a:pt x="90" y="374"/>
                    <a:pt x="90" y="374"/>
                    <a:pt x="90" y="374"/>
                  </a:cubicBezTo>
                  <a:cubicBezTo>
                    <a:pt x="182" y="72"/>
                    <a:pt x="182" y="72"/>
                    <a:pt x="182" y="72"/>
                  </a:cubicBezTo>
                  <a:cubicBezTo>
                    <a:pt x="253" y="307"/>
                    <a:pt x="253" y="307"/>
                    <a:pt x="253" y="307"/>
                  </a:cubicBezTo>
                  <a:cubicBezTo>
                    <a:pt x="254" y="308"/>
                    <a:pt x="254" y="308"/>
                    <a:pt x="254" y="308"/>
                  </a:cubicBezTo>
                  <a:cubicBezTo>
                    <a:pt x="254" y="307"/>
                    <a:pt x="254" y="307"/>
                    <a:pt x="254" y="307"/>
                  </a:cubicBezTo>
                  <a:cubicBezTo>
                    <a:pt x="326" y="72"/>
                    <a:pt x="326" y="72"/>
                    <a:pt x="326" y="72"/>
                  </a:cubicBezTo>
                  <a:cubicBezTo>
                    <a:pt x="418" y="374"/>
                    <a:pt x="418" y="374"/>
                    <a:pt x="418" y="374"/>
                  </a:cubicBezTo>
                  <a:lnTo>
                    <a:pt x="400" y="374"/>
                  </a:lnTo>
                  <a:close/>
                </a:path>
              </a:pathLst>
            </a:custGeom>
            <a:solidFill>
              <a:srgbClr val="E31B23"/>
            </a:solidFill>
            <a:ln w="9525">
              <a:noFill/>
              <a:round/>
              <a:headEnd/>
              <a:tailEnd/>
            </a:ln>
          </p:spPr>
          <p:txBody>
            <a:bodyPr lIns="91431" tIns="45715" rIns="91431" bIns="45715"/>
            <a:lstStyle/>
            <a:p>
              <a:pPr>
                <a:defRPr/>
              </a:pPr>
              <a:endParaRPr lang="en-GB">
                <a:solidFill>
                  <a:schemeClr val="tx2"/>
                </a:solidFill>
                <a:ea typeface="ヒラギノ角ゴ Pro W3" pitchFamily="-105" charset="-128"/>
                <a:cs typeface="+mn-cs"/>
              </a:endParaRPr>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13" name="Rectangle 4"/>
          <p:cNvSpPr>
            <a:spLocks noGrp="1" noChangeArrowheads="1"/>
          </p:cNvSpPr>
          <p:nvPr>
            <p:ph type="dt" sz="half" idx="10"/>
          </p:nvPr>
        </p:nvSpPr>
        <p:spPr>
          <a:xfrm>
            <a:off x="8220075" y="6359525"/>
            <a:ext cx="608013" cy="263525"/>
          </a:xfrm>
        </p:spPr>
        <p:txBody>
          <a:bodyPr/>
          <a:lstStyle>
            <a:lvl1pPr>
              <a:defRPr smtClean="0"/>
            </a:lvl1pPr>
          </a:lstStyle>
          <a:p>
            <a:pPr>
              <a:defRPr/>
            </a:pPr>
            <a:r>
              <a:rPr lang="en-US"/>
              <a:t>10/27/2010</a:t>
            </a:r>
            <a:endParaRPr lang="en-US" dirty="0"/>
          </a:p>
        </p:txBody>
      </p:sp>
      <p:sp>
        <p:nvSpPr>
          <p:cNvPr id="14" name="Footer Placeholder 17"/>
          <p:cNvSpPr>
            <a:spLocks noGrp="1"/>
          </p:cNvSpPr>
          <p:nvPr>
            <p:ph type="ftr" sz="quarter" idx="11"/>
          </p:nvPr>
        </p:nvSpPr>
        <p:spPr>
          <a:xfrm>
            <a:off x="790575" y="6350000"/>
            <a:ext cx="2895600" cy="265113"/>
          </a:xfrm>
          <a:prstGeom prst="rect">
            <a:avLst/>
          </a:prstGeom>
        </p:spPr>
        <p:txBody>
          <a:bodyPr vert="horz" lIns="91440" tIns="45720" rIns="91440" bIns="45720" rtlCol="0" anchor="ctr"/>
          <a:lstStyle>
            <a:lvl1pPr algn="l">
              <a:defRPr sz="800">
                <a:solidFill>
                  <a:schemeClr val="tx1">
                    <a:tint val="75000"/>
                  </a:schemeClr>
                </a:solidFill>
                <a:cs typeface="+mn-cs"/>
              </a:defRPr>
            </a:lvl1pPr>
          </a:lstStyle>
          <a:p>
            <a:pPr>
              <a:defRPr/>
            </a:pPr>
            <a:endParaRPr lang="en-US"/>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_Small Font Header">
    <p:spTree>
      <p:nvGrpSpPr>
        <p:cNvPr id="1" name=""/>
        <p:cNvGrpSpPr/>
        <p:nvPr/>
      </p:nvGrpSpPr>
      <p:grpSpPr>
        <a:xfrm>
          <a:off x="0" y="0"/>
          <a:ext cx="0" cy="0"/>
          <a:chOff x="0" y="0"/>
          <a:chExt cx="0" cy="0"/>
        </a:xfrm>
      </p:grpSpPr>
      <p:sp>
        <p:nvSpPr>
          <p:cNvPr id="3" name="Rectangle 9"/>
          <p:cNvSpPr>
            <a:spLocks noChangeArrowheads="1"/>
          </p:cNvSpPr>
          <p:nvPr/>
        </p:nvSpPr>
        <p:spPr bwMode="auto">
          <a:xfrm>
            <a:off x="342900" y="57150"/>
            <a:ext cx="1747838"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ORGANIZATION</a:t>
            </a:r>
          </a:p>
        </p:txBody>
      </p:sp>
      <p:sp>
        <p:nvSpPr>
          <p:cNvPr id="4" name="Rectangle 10"/>
          <p:cNvSpPr>
            <a:spLocks noChangeArrowheads="1"/>
          </p:cNvSpPr>
          <p:nvPr/>
        </p:nvSpPr>
        <p:spPr bwMode="auto">
          <a:xfrm>
            <a:off x="2109788" y="57150"/>
            <a:ext cx="3906837"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DETAIL</a:t>
            </a:r>
            <a:endParaRPr lang="en-US" sz="1000" b="1" dirty="0">
              <a:solidFill>
                <a:srgbClr val="00728F"/>
              </a:solidFill>
              <a:ea typeface="ＭＳ Ｐゴシック" pitchFamily="-105" charset="-128"/>
              <a:cs typeface="+mn-cs"/>
            </a:endParaRPr>
          </a:p>
        </p:txBody>
      </p:sp>
      <p:grpSp>
        <p:nvGrpSpPr>
          <p:cNvPr id="5" name="Group 21"/>
          <p:cNvGrpSpPr>
            <a:grpSpLocks/>
          </p:cNvGrpSpPr>
          <p:nvPr/>
        </p:nvGrpSpPr>
        <p:grpSpPr bwMode="auto">
          <a:xfrm>
            <a:off x="381000" y="0"/>
            <a:ext cx="1768475" cy="458788"/>
            <a:chOff x="240" y="0"/>
            <a:chExt cx="1114" cy="245"/>
          </a:xfrm>
        </p:grpSpPr>
        <p:sp>
          <p:nvSpPr>
            <p:cNvPr id="6" name="Line 11"/>
            <p:cNvSpPr>
              <a:spLocks noChangeShapeType="1"/>
            </p:cNvSpPr>
            <p:nvPr userDrawn="1"/>
          </p:nvSpPr>
          <p:spPr bwMode="auto">
            <a:xfrm flipV="1">
              <a:off x="240"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sp>
          <p:nvSpPr>
            <p:cNvPr id="7" name="Line 12"/>
            <p:cNvSpPr>
              <a:spLocks noChangeShapeType="1"/>
            </p:cNvSpPr>
            <p:nvPr userDrawn="1"/>
          </p:nvSpPr>
          <p:spPr bwMode="auto">
            <a:xfrm flipV="1">
              <a:off x="1354"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grpSp>
      <p:sp>
        <p:nvSpPr>
          <p:cNvPr id="8" name="Text Box 14"/>
          <p:cNvSpPr txBox="1">
            <a:spLocks noChangeArrowheads="1"/>
          </p:cNvSpPr>
          <p:nvPr/>
        </p:nvSpPr>
        <p:spPr bwMode="auto">
          <a:xfrm>
            <a:off x="8659813" y="339725"/>
            <a:ext cx="214312" cy="138113"/>
          </a:xfrm>
          <a:prstGeom prst="rect">
            <a:avLst/>
          </a:prstGeom>
          <a:noFill/>
          <a:ln w="9525">
            <a:noFill/>
            <a:miter lim="800000"/>
            <a:headEnd/>
            <a:tailEnd/>
          </a:ln>
        </p:spPr>
        <p:txBody>
          <a:bodyPr lIns="0" tIns="0" rIns="0" bIns="0" anchor="b">
            <a:spAutoFit/>
          </a:bodyPr>
          <a:lstStyle/>
          <a:p>
            <a:pPr eaLnBrk="0" hangingPunct="0">
              <a:spcBef>
                <a:spcPct val="50000"/>
              </a:spcBef>
              <a:defRPr/>
            </a:pPr>
            <a:fld id="{3529058B-6634-4EC2-B035-C08447A32863}" type="slidenum">
              <a:rPr lang="en-US" sz="900">
                <a:solidFill>
                  <a:srgbClr val="F60000"/>
                </a:solidFill>
                <a:ea typeface="ＭＳ Ｐゴシック" pitchFamily="-105" charset="-128"/>
                <a:cs typeface="+mn-cs"/>
              </a:rPr>
              <a:pPr eaLnBrk="0" hangingPunct="0">
                <a:spcBef>
                  <a:spcPct val="50000"/>
                </a:spcBef>
                <a:defRPr/>
              </a:pPr>
              <a:t>‹#›</a:t>
            </a:fld>
            <a:endParaRPr lang="en-US" sz="900">
              <a:solidFill>
                <a:srgbClr val="F60000"/>
              </a:solidFill>
              <a:ea typeface="ＭＳ Ｐゴシック" pitchFamily="-105" charset="-128"/>
              <a:cs typeface="+mn-cs"/>
            </a:endParaRPr>
          </a:p>
        </p:txBody>
      </p:sp>
      <p:sp>
        <p:nvSpPr>
          <p:cNvPr id="9" name="Rectangle 15"/>
          <p:cNvSpPr>
            <a:spLocks noChangeArrowheads="1"/>
          </p:cNvSpPr>
          <p:nvPr/>
        </p:nvSpPr>
        <p:spPr bwMode="auto">
          <a:xfrm>
            <a:off x="8202613" y="303213"/>
            <a:ext cx="419100" cy="174625"/>
          </a:xfrm>
          <a:prstGeom prst="rect">
            <a:avLst/>
          </a:prstGeom>
          <a:noFill/>
          <a:ln w="9525">
            <a:noFill/>
            <a:miter lim="800000"/>
            <a:headEnd/>
            <a:tailEnd/>
          </a:ln>
        </p:spPr>
        <p:txBody>
          <a:bodyPr lIns="0" tIns="0" rIns="0" bIns="0" anchor="b"/>
          <a:lstStyle/>
          <a:p>
            <a:pPr algn="r" eaLnBrk="0" hangingPunct="0">
              <a:defRPr/>
            </a:pPr>
            <a:r>
              <a:rPr lang="en-US" sz="900" dirty="0">
                <a:solidFill>
                  <a:srgbClr val="F60000"/>
                </a:solidFill>
                <a:ea typeface="ＭＳ Ｐゴシック" pitchFamily="-105" charset="-128"/>
                <a:cs typeface="+mn-cs"/>
              </a:rPr>
              <a:t>Page</a:t>
            </a:r>
          </a:p>
        </p:txBody>
      </p:sp>
      <p:grpSp>
        <p:nvGrpSpPr>
          <p:cNvPr id="10" name="Group 18"/>
          <p:cNvGrpSpPr>
            <a:grpSpLocks/>
          </p:cNvGrpSpPr>
          <p:nvPr/>
        </p:nvGrpSpPr>
        <p:grpSpPr bwMode="auto">
          <a:xfrm>
            <a:off x="358775" y="6343650"/>
            <a:ext cx="290513" cy="292100"/>
            <a:chOff x="238" y="3985"/>
            <a:chExt cx="183" cy="184"/>
          </a:xfrm>
        </p:grpSpPr>
        <p:sp>
          <p:nvSpPr>
            <p:cNvPr id="11" name="Oval 19"/>
            <p:cNvSpPr>
              <a:spLocks noChangeArrowheads="1"/>
            </p:cNvSpPr>
            <p:nvPr userDrawn="1"/>
          </p:nvSpPr>
          <p:spPr bwMode="auto">
            <a:xfrm>
              <a:off x="247" y="3996"/>
              <a:ext cx="169" cy="163"/>
            </a:xfrm>
            <a:prstGeom prst="ellipse">
              <a:avLst/>
            </a:prstGeom>
            <a:solidFill>
              <a:schemeClr val="bg1"/>
            </a:solidFill>
            <a:ln w="9525">
              <a:noFill/>
              <a:round/>
              <a:headEnd/>
              <a:tailEnd/>
            </a:ln>
            <a:effectLst/>
          </p:spPr>
          <p:txBody>
            <a:bodyPr wrap="none" anchor="ctr"/>
            <a:lstStyle/>
            <a:p>
              <a:pPr eaLnBrk="0" hangingPunct="0">
                <a:defRPr/>
              </a:pPr>
              <a:endParaRPr lang="en-US">
                <a:ea typeface="ＭＳ Ｐゴシック" pitchFamily="-105" charset="-128"/>
                <a:cs typeface="+mn-cs"/>
              </a:endParaRPr>
            </a:p>
          </p:txBody>
        </p:sp>
        <p:sp>
          <p:nvSpPr>
            <p:cNvPr id="12" name="Freeform 22"/>
            <p:cNvSpPr>
              <a:spLocks noEditPoints="1"/>
            </p:cNvSpPr>
            <p:nvPr userDrawn="1"/>
          </p:nvSpPr>
          <p:spPr bwMode="auto">
            <a:xfrm>
              <a:off x="238" y="3985"/>
              <a:ext cx="183" cy="184"/>
            </a:xfrm>
            <a:custGeom>
              <a:avLst/>
              <a:gdLst>
                <a:gd name="T0" fmla="*/ 410606 w 508"/>
                <a:gd name="T1" fmla="*/ 0 h 508"/>
                <a:gd name="T2" fmla="*/ 0 w 508"/>
                <a:gd name="T3" fmla="*/ 415150 h 508"/>
                <a:gd name="T4" fmla="*/ 410606 w 508"/>
                <a:gd name="T5" fmla="*/ 828044 h 508"/>
                <a:gd name="T6" fmla="*/ 818969 w 508"/>
                <a:gd name="T7" fmla="*/ 415150 h 508"/>
                <a:gd name="T8" fmla="*/ 410606 w 508"/>
                <a:gd name="T9" fmla="*/ 0 h 508"/>
                <a:gd name="T10" fmla="*/ 643956 w 508"/>
                <a:gd name="T11" fmla="*/ 609188 h 508"/>
                <a:gd name="T12" fmla="*/ 596838 w 508"/>
                <a:gd name="T13" fmla="*/ 473813 h 508"/>
                <a:gd name="T14" fmla="*/ 520550 w 508"/>
                <a:gd name="T15" fmla="*/ 421919 h 508"/>
                <a:gd name="T16" fmla="*/ 448750 w 508"/>
                <a:gd name="T17" fmla="*/ 473813 h 508"/>
                <a:gd name="T18" fmla="*/ 410606 w 508"/>
                <a:gd name="T19" fmla="*/ 550525 h 508"/>
                <a:gd name="T20" fmla="*/ 370219 w 508"/>
                <a:gd name="T21" fmla="*/ 473813 h 508"/>
                <a:gd name="T22" fmla="*/ 298419 w 508"/>
                <a:gd name="T23" fmla="*/ 421919 h 508"/>
                <a:gd name="T24" fmla="*/ 222131 w 508"/>
                <a:gd name="T25" fmla="*/ 473813 h 508"/>
                <a:gd name="T26" fmla="*/ 172769 w 508"/>
                <a:gd name="T27" fmla="*/ 609188 h 508"/>
                <a:gd name="T28" fmla="*/ 145844 w 508"/>
                <a:gd name="T29" fmla="*/ 609188 h 508"/>
                <a:gd name="T30" fmla="*/ 293931 w 508"/>
                <a:gd name="T31" fmla="*/ 117325 h 508"/>
                <a:gd name="T32" fmla="*/ 408363 w 508"/>
                <a:gd name="T33" fmla="*/ 500888 h 508"/>
                <a:gd name="T34" fmla="*/ 410606 w 508"/>
                <a:gd name="T35" fmla="*/ 503144 h 508"/>
                <a:gd name="T36" fmla="*/ 410606 w 508"/>
                <a:gd name="T37" fmla="*/ 500888 h 508"/>
                <a:gd name="T38" fmla="*/ 525038 w 508"/>
                <a:gd name="T39" fmla="*/ 117325 h 508"/>
                <a:gd name="T40" fmla="*/ 673125 w 508"/>
                <a:gd name="T41" fmla="*/ 609188 h 508"/>
                <a:gd name="T42" fmla="*/ 643956 w 508"/>
                <a:gd name="T43" fmla="*/ 609188 h 50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8"/>
                <a:gd name="T67" fmla="*/ 0 h 508"/>
                <a:gd name="T68" fmla="*/ 508 w 508"/>
                <a:gd name="T69" fmla="*/ 508 h 50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8" h="508">
                  <a:moveTo>
                    <a:pt x="254" y="0"/>
                  </a:moveTo>
                  <a:cubicBezTo>
                    <a:pt x="114" y="0"/>
                    <a:pt x="0" y="114"/>
                    <a:pt x="0" y="254"/>
                  </a:cubicBezTo>
                  <a:cubicBezTo>
                    <a:pt x="0" y="395"/>
                    <a:pt x="114" y="508"/>
                    <a:pt x="254" y="508"/>
                  </a:cubicBezTo>
                  <a:cubicBezTo>
                    <a:pt x="394" y="508"/>
                    <a:pt x="508" y="395"/>
                    <a:pt x="508" y="254"/>
                  </a:cubicBezTo>
                  <a:cubicBezTo>
                    <a:pt x="508" y="115"/>
                    <a:pt x="396" y="0"/>
                    <a:pt x="254" y="0"/>
                  </a:cubicBezTo>
                  <a:close/>
                  <a:moveTo>
                    <a:pt x="400" y="374"/>
                  </a:moveTo>
                  <a:cubicBezTo>
                    <a:pt x="400" y="374"/>
                    <a:pt x="389" y="321"/>
                    <a:pt x="370" y="290"/>
                  </a:cubicBezTo>
                  <a:cubicBezTo>
                    <a:pt x="360" y="273"/>
                    <a:pt x="344" y="259"/>
                    <a:pt x="323" y="259"/>
                  </a:cubicBezTo>
                  <a:cubicBezTo>
                    <a:pt x="308" y="259"/>
                    <a:pt x="295" y="268"/>
                    <a:pt x="279" y="290"/>
                  </a:cubicBezTo>
                  <a:cubicBezTo>
                    <a:pt x="269" y="304"/>
                    <a:pt x="254" y="338"/>
                    <a:pt x="254" y="338"/>
                  </a:cubicBezTo>
                  <a:cubicBezTo>
                    <a:pt x="254" y="338"/>
                    <a:pt x="239" y="304"/>
                    <a:pt x="229" y="290"/>
                  </a:cubicBezTo>
                  <a:cubicBezTo>
                    <a:pt x="213" y="268"/>
                    <a:pt x="200" y="259"/>
                    <a:pt x="185" y="259"/>
                  </a:cubicBezTo>
                  <a:cubicBezTo>
                    <a:pt x="164" y="259"/>
                    <a:pt x="148" y="273"/>
                    <a:pt x="138" y="290"/>
                  </a:cubicBezTo>
                  <a:cubicBezTo>
                    <a:pt x="119" y="321"/>
                    <a:pt x="107" y="374"/>
                    <a:pt x="107" y="374"/>
                  </a:cubicBezTo>
                  <a:cubicBezTo>
                    <a:pt x="90" y="374"/>
                    <a:pt x="90" y="374"/>
                    <a:pt x="90" y="374"/>
                  </a:cubicBezTo>
                  <a:cubicBezTo>
                    <a:pt x="182" y="72"/>
                    <a:pt x="182" y="72"/>
                    <a:pt x="182" y="72"/>
                  </a:cubicBezTo>
                  <a:cubicBezTo>
                    <a:pt x="253" y="307"/>
                    <a:pt x="253" y="307"/>
                    <a:pt x="253" y="307"/>
                  </a:cubicBezTo>
                  <a:cubicBezTo>
                    <a:pt x="254" y="308"/>
                    <a:pt x="254" y="308"/>
                    <a:pt x="254" y="308"/>
                  </a:cubicBezTo>
                  <a:cubicBezTo>
                    <a:pt x="254" y="307"/>
                    <a:pt x="254" y="307"/>
                    <a:pt x="254" y="307"/>
                  </a:cubicBezTo>
                  <a:cubicBezTo>
                    <a:pt x="326" y="72"/>
                    <a:pt x="326" y="72"/>
                    <a:pt x="326" y="72"/>
                  </a:cubicBezTo>
                  <a:cubicBezTo>
                    <a:pt x="418" y="374"/>
                    <a:pt x="418" y="374"/>
                    <a:pt x="418" y="374"/>
                  </a:cubicBezTo>
                  <a:lnTo>
                    <a:pt x="400" y="374"/>
                  </a:lnTo>
                  <a:close/>
                </a:path>
              </a:pathLst>
            </a:custGeom>
            <a:solidFill>
              <a:srgbClr val="E31B23"/>
            </a:solidFill>
            <a:ln w="9525">
              <a:noFill/>
              <a:round/>
              <a:headEnd/>
              <a:tailEnd/>
            </a:ln>
          </p:spPr>
          <p:txBody>
            <a:bodyPr lIns="91431" tIns="45715" rIns="91431" bIns="45715"/>
            <a:lstStyle/>
            <a:p>
              <a:pPr>
                <a:defRPr/>
              </a:pPr>
              <a:endParaRPr lang="en-GB">
                <a:solidFill>
                  <a:schemeClr val="tx2"/>
                </a:solidFill>
                <a:ea typeface="ヒラギノ角ゴ Pro W3" pitchFamily="-105" charset="-128"/>
                <a:cs typeface="+mn-cs"/>
              </a:endParaRPr>
            </a:p>
          </p:txBody>
        </p:sp>
      </p:grpSp>
      <p:sp>
        <p:nvSpPr>
          <p:cNvPr id="2" name="Title 1"/>
          <p:cNvSpPr>
            <a:spLocks noGrp="1"/>
          </p:cNvSpPr>
          <p:nvPr>
            <p:ph type="title"/>
          </p:nvPr>
        </p:nvSpPr>
        <p:spPr/>
        <p:txBody>
          <a:bodyPr/>
          <a:lstStyle>
            <a:lvl1pPr>
              <a:defRPr sz="1800"/>
            </a:lvl1pPr>
          </a:lstStyle>
          <a:p>
            <a:r>
              <a:rPr lang="en-US" dirty="0" smtClean="0"/>
              <a:t>Click to edit Master title style</a:t>
            </a:r>
            <a:endParaRPr lang="en-US" dirty="0"/>
          </a:p>
        </p:txBody>
      </p:sp>
      <p:sp>
        <p:nvSpPr>
          <p:cNvPr id="13" name="Rectangle 4"/>
          <p:cNvSpPr>
            <a:spLocks noGrp="1" noChangeArrowheads="1"/>
          </p:cNvSpPr>
          <p:nvPr>
            <p:ph type="dt" sz="half" idx="10"/>
          </p:nvPr>
        </p:nvSpPr>
        <p:spPr>
          <a:xfrm>
            <a:off x="8220075" y="6359525"/>
            <a:ext cx="608013" cy="263525"/>
          </a:xfrm>
        </p:spPr>
        <p:txBody>
          <a:bodyPr/>
          <a:lstStyle>
            <a:lvl1pPr>
              <a:defRPr smtClean="0"/>
            </a:lvl1pPr>
          </a:lstStyle>
          <a:p>
            <a:pPr>
              <a:defRPr/>
            </a:pPr>
            <a:r>
              <a:rPr lang="en-US"/>
              <a:t>10/27/2010</a:t>
            </a:r>
            <a:endParaRPr lang="en-US" dirty="0"/>
          </a:p>
        </p:txBody>
      </p:sp>
      <p:sp>
        <p:nvSpPr>
          <p:cNvPr id="14" name="Footer Placeholder 17"/>
          <p:cNvSpPr>
            <a:spLocks noGrp="1"/>
          </p:cNvSpPr>
          <p:nvPr>
            <p:ph type="ftr" sz="quarter" idx="11"/>
          </p:nvPr>
        </p:nvSpPr>
        <p:spPr>
          <a:xfrm>
            <a:off x="790575" y="6350000"/>
            <a:ext cx="2895600" cy="265113"/>
          </a:xfrm>
          <a:prstGeom prst="rect">
            <a:avLst/>
          </a:prstGeom>
        </p:spPr>
        <p:txBody>
          <a:bodyPr vert="horz" lIns="91440" tIns="45720" rIns="91440" bIns="45720" rtlCol="0" anchor="ctr"/>
          <a:lstStyle>
            <a:lvl1pPr algn="l">
              <a:defRPr sz="800" dirty="0">
                <a:solidFill>
                  <a:schemeClr val="tx1">
                    <a:tint val="75000"/>
                  </a:schemeClr>
                </a:solidFill>
                <a:cs typeface="+mn-cs"/>
              </a:defRPr>
            </a:lvl1pPr>
          </a:lstStyle>
          <a:p>
            <a:pPr>
              <a:defRPr/>
            </a:pPr>
            <a:endParaRPr lang="en-US"/>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age_No Header_FreeForm">
    <p:spTree>
      <p:nvGrpSpPr>
        <p:cNvPr id="1" name=""/>
        <p:cNvGrpSpPr/>
        <p:nvPr/>
      </p:nvGrpSpPr>
      <p:grpSpPr>
        <a:xfrm>
          <a:off x="0" y="0"/>
          <a:ext cx="0" cy="0"/>
          <a:chOff x="0" y="0"/>
          <a:chExt cx="0" cy="0"/>
        </a:xfrm>
      </p:grpSpPr>
      <p:sp>
        <p:nvSpPr>
          <p:cNvPr id="2" name="Rectangle 9"/>
          <p:cNvSpPr>
            <a:spLocks noChangeArrowheads="1"/>
          </p:cNvSpPr>
          <p:nvPr/>
        </p:nvSpPr>
        <p:spPr bwMode="auto">
          <a:xfrm>
            <a:off x="342900" y="57150"/>
            <a:ext cx="1747838"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ORGANIZATION</a:t>
            </a:r>
          </a:p>
        </p:txBody>
      </p:sp>
      <p:sp>
        <p:nvSpPr>
          <p:cNvPr id="3" name="Rectangle 10"/>
          <p:cNvSpPr>
            <a:spLocks noChangeArrowheads="1"/>
          </p:cNvSpPr>
          <p:nvPr/>
        </p:nvSpPr>
        <p:spPr bwMode="auto">
          <a:xfrm>
            <a:off x="2109788" y="57150"/>
            <a:ext cx="3906837"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DETAIL</a:t>
            </a:r>
            <a:endParaRPr lang="en-US" sz="1000" b="1" dirty="0">
              <a:solidFill>
                <a:srgbClr val="00728F"/>
              </a:solidFill>
              <a:ea typeface="ＭＳ Ｐゴシック" pitchFamily="-105" charset="-128"/>
              <a:cs typeface="+mn-cs"/>
            </a:endParaRPr>
          </a:p>
        </p:txBody>
      </p:sp>
      <p:grpSp>
        <p:nvGrpSpPr>
          <p:cNvPr id="4" name="Group 21"/>
          <p:cNvGrpSpPr>
            <a:grpSpLocks/>
          </p:cNvGrpSpPr>
          <p:nvPr/>
        </p:nvGrpSpPr>
        <p:grpSpPr bwMode="auto">
          <a:xfrm>
            <a:off x="381000" y="0"/>
            <a:ext cx="1768475" cy="458788"/>
            <a:chOff x="240" y="0"/>
            <a:chExt cx="1114" cy="245"/>
          </a:xfrm>
        </p:grpSpPr>
        <p:sp>
          <p:nvSpPr>
            <p:cNvPr id="5" name="Line 11"/>
            <p:cNvSpPr>
              <a:spLocks noChangeShapeType="1"/>
            </p:cNvSpPr>
            <p:nvPr userDrawn="1"/>
          </p:nvSpPr>
          <p:spPr bwMode="auto">
            <a:xfrm flipV="1">
              <a:off x="240"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sp>
          <p:nvSpPr>
            <p:cNvPr id="6" name="Line 12"/>
            <p:cNvSpPr>
              <a:spLocks noChangeShapeType="1"/>
            </p:cNvSpPr>
            <p:nvPr userDrawn="1"/>
          </p:nvSpPr>
          <p:spPr bwMode="auto">
            <a:xfrm flipV="1">
              <a:off x="1354"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grpSp>
      <p:sp>
        <p:nvSpPr>
          <p:cNvPr id="7" name="Text Box 14"/>
          <p:cNvSpPr txBox="1">
            <a:spLocks noChangeArrowheads="1"/>
          </p:cNvSpPr>
          <p:nvPr/>
        </p:nvSpPr>
        <p:spPr bwMode="auto">
          <a:xfrm>
            <a:off x="8659813" y="339725"/>
            <a:ext cx="214312" cy="138113"/>
          </a:xfrm>
          <a:prstGeom prst="rect">
            <a:avLst/>
          </a:prstGeom>
          <a:noFill/>
          <a:ln w="9525">
            <a:noFill/>
            <a:miter lim="800000"/>
            <a:headEnd/>
            <a:tailEnd/>
          </a:ln>
        </p:spPr>
        <p:txBody>
          <a:bodyPr lIns="0" tIns="0" rIns="0" bIns="0" anchor="b">
            <a:spAutoFit/>
          </a:bodyPr>
          <a:lstStyle/>
          <a:p>
            <a:pPr eaLnBrk="0" hangingPunct="0">
              <a:spcBef>
                <a:spcPct val="50000"/>
              </a:spcBef>
              <a:defRPr/>
            </a:pPr>
            <a:fld id="{2ECFEF39-D416-46C0-8D27-002518D908A0}" type="slidenum">
              <a:rPr lang="en-US" sz="900">
                <a:solidFill>
                  <a:srgbClr val="F60000"/>
                </a:solidFill>
                <a:ea typeface="ＭＳ Ｐゴシック" pitchFamily="-105" charset="-128"/>
                <a:cs typeface="+mn-cs"/>
              </a:rPr>
              <a:pPr eaLnBrk="0" hangingPunct="0">
                <a:spcBef>
                  <a:spcPct val="50000"/>
                </a:spcBef>
                <a:defRPr/>
              </a:pPr>
              <a:t>‹#›</a:t>
            </a:fld>
            <a:endParaRPr lang="en-US" sz="900">
              <a:solidFill>
                <a:srgbClr val="F60000"/>
              </a:solidFill>
              <a:ea typeface="ＭＳ Ｐゴシック" pitchFamily="-105" charset="-128"/>
              <a:cs typeface="+mn-cs"/>
            </a:endParaRPr>
          </a:p>
        </p:txBody>
      </p:sp>
      <p:sp>
        <p:nvSpPr>
          <p:cNvPr id="8" name="Rectangle 15"/>
          <p:cNvSpPr>
            <a:spLocks noChangeArrowheads="1"/>
          </p:cNvSpPr>
          <p:nvPr/>
        </p:nvSpPr>
        <p:spPr bwMode="auto">
          <a:xfrm>
            <a:off x="8202613" y="303213"/>
            <a:ext cx="419100" cy="174625"/>
          </a:xfrm>
          <a:prstGeom prst="rect">
            <a:avLst/>
          </a:prstGeom>
          <a:noFill/>
          <a:ln w="9525">
            <a:noFill/>
            <a:miter lim="800000"/>
            <a:headEnd/>
            <a:tailEnd/>
          </a:ln>
        </p:spPr>
        <p:txBody>
          <a:bodyPr lIns="0" tIns="0" rIns="0" bIns="0" anchor="b"/>
          <a:lstStyle/>
          <a:p>
            <a:pPr algn="r" eaLnBrk="0" hangingPunct="0">
              <a:defRPr/>
            </a:pPr>
            <a:r>
              <a:rPr lang="en-US" sz="900" dirty="0">
                <a:solidFill>
                  <a:srgbClr val="F60000"/>
                </a:solidFill>
                <a:ea typeface="ＭＳ Ｐゴシック" pitchFamily="-105" charset="-128"/>
                <a:cs typeface="+mn-cs"/>
              </a:rPr>
              <a:t>Page</a:t>
            </a:r>
          </a:p>
        </p:txBody>
      </p:sp>
      <p:grpSp>
        <p:nvGrpSpPr>
          <p:cNvPr id="9" name="Group 18"/>
          <p:cNvGrpSpPr>
            <a:grpSpLocks/>
          </p:cNvGrpSpPr>
          <p:nvPr/>
        </p:nvGrpSpPr>
        <p:grpSpPr bwMode="auto">
          <a:xfrm>
            <a:off x="358775" y="6343650"/>
            <a:ext cx="290513" cy="292100"/>
            <a:chOff x="238" y="3985"/>
            <a:chExt cx="183" cy="184"/>
          </a:xfrm>
        </p:grpSpPr>
        <p:sp>
          <p:nvSpPr>
            <p:cNvPr id="10" name="Oval 19"/>
            <p:cNvSpPr>
              <a:spLocks noChangeArrowheads="1"/>
            </p:cNvSpPr>
            <p:nvPr userDrawn="1"/>
          </p:nvSpPr>
          <p:spPr bwMode="auto">
            <a:xfrm>
              <a:off x="247" y="3996"/>
              <a:ext cx="169" cy="163"/>
            </a:xfrm>
            <a:prstGeom prst="ellipse">
              <a:avLst/>
            </a:prstGeom>
            <a:solidFill>
              <a:schemeClr val="bg1"/>
            </a:solidFill>
            <a:ln w="9525">
              <a:noFill/>
              <a:round/>
              <a:headEnd/>
              <a:tailEnd/>
            </a:ln>
            <a:effectLst/>
          </p:spPr>
          <p:txBody>
            <a:bodyPr wrap="none" anchor="ctr"/>
            <a:lstStyle/>
            <a:p>
              <a:pPr eaLnBrk="0" hangingPunct="0">
                <a:defRPr/>
              </a:pPr>
              <a:endParaRPr lang="en-US">
                <a:ea typeface="ＭＳ Ｐゴシック" pitchFamily="-105" charset="-128"/>
                <a:cs typeface="+mn-cs"/>
              </a:endParaRPr>
            </a:p>
          </p:txBody>
        </p:sp>
        <p:sp>
          <p:nvSpPr>
            <p:cNvPr id="11" name="Freeform 22"/>
            <p:cNvSpPr>
              <a:spLocks noEditPoints="1"/>
            </p:cNvSpPr>
            <p:nvPr userDrawn="1"/>
          </p:nvSpPr>
          <p:spPr bwMode="auto">
            <a:xfrm>
              <a:off x="238" y="3985"/>
              <a:ext cx="183" cy="184"/>
            </a:xfrm>
            <a:custGeom>
              <a:avLst/>
              <a:gdLst>
                <a:gd name="T0" fmla="*/ 410606 w 508"/>
                <a:gd name="T1" fmla="*/ 0 h 508"/>
                <a:gd name="T2" fmla="*/ 0 w 508"/>
                <a:gd name="T3" fmla="*/ 415150 h 508"/>
                <a:gd name="T4" fmla="*/ 410606 w 508"/>
                <a:gd name="T5" fmla="*/ 828044 h 508"/>
                <a:gd name="T6" fmla="*/ 818969 w 508"/>
                <a:gd name="T7" fmla="*/ 415150 h 508"/>
                <a:gd name="T8" fmla="*/ 410606 w 508"/>
                <a:gd name="T9" fmla="*/ 0 h 508"/>
                <a:gd name="T10" fmla="*/ 643956 w 508"/>
                <a:gd name="T11" fmla="*/ 609188 h 508"/>
                <a:gd name="T12" fmla="*/ 596838 w 508"/>
                <a:gd name="T13" fmla="*/ 473813 h 508"/>
                <a:gd name="T14" fmla="*/ 520550 w 508"/>
                <a:gd name="T15" fmla="*/ 421919 h 508"/>
                <a:gd name="T16" fmla="*/ 448750 w 508"/>
                <a:gd name="T17" fmla="*/ 473813 h 508"/>
                <a:gd name="T18" fmla="*/ 410606 w 508"/>
                <a:gd name="T19" fmla="*/ 550525 h 508"/>
                <a:gd name="T20" fmla="*/ 370219 w 508"/>
                <a:gd name="T21" fmla="*/ 473813 h 508"/>
                <a:gd name="T22" fmla="*/ 298419 w 508"/>
                <a:gd name="T23" fmla="*/ 421919 h 508"/>
                <a:gd name="T24" fmla="*/ 222131 w 508"/>
                <a:gd name="T25" fmla="*/ 473813 h 508"/>
                <a:gd name="T26" fmla="*/ 172769 w 508"/>
                <a:gd name="T27" fmla="*/ 609188 h 508"/>
                <a:gd name="T28" fmla="*/ 145844 w 508"/>
                <a:gd name="T29" fmla="*/ 609188 h 508"/>
                <a:gd name="T30" fmla="*/ 293931 w 508"/>
                <a:gd name="T31" fmla="*/ 117325 h 508"/>
                <a:gd name="T32" fmla="*/ 408363 w 508"/>
                <a:gd name="T33" fmla="*/ 500888 h 508"/>
                <a:gd name="T34" fmla="*/ 410606 w 508"/>
                <a:gd name="T35" fmla="*/ 503144 h 508"/>
                <a:gd name="T36" fmla="*/ 410606 w 508"/>
                <a:gd name="T37" fmla="*/ 500888 h 508"/>
                <a:gd name="T38" fmla="*/ 525038 w 508"/>
                <a:gd name="T39" fmla="*/ 117325 h 508"/>
                <a:gd name="T40" fmla="*/ 673125 w 508"/>
                <a:gd name="T41" fmla="*/ 609188 h 508"/>
                <a:gd name="T42" fmla="*/ 643956 w 508"/>
                <a:gd name="T43" fmla="*/ 609188 h 50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8"/>
                <a:gd name="T67" fmla="*/ 0 h 508"/>
                <a:gd name="T68" fmla="*/ 508 w 508"/>
                <a:gd name="T69" fmla="*/ 508 h 50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8" h="508">
                  <a:moveTo>
                    <a:pt x="254" y="0"/>
                  </a:moveTo>
                  <a:cubicBezTo>
                    <a:pt x="114" y="0"/>
                    <a:pt x="0" y="114"/>
                    <a:pt x="0" y="254"/>
                  </a:cubicBezTo>
                  <a:cubicBezTo>
                    <a:pt x="0" y="395"/>
                    <a:pt x="114" y="508"/>
                    <a:pt x="254" y="508"/>
                  </a:cubicBezTo>
                  <a:cubicBezTo>
                    <a:pt x="394" y="508"/>
                    <a:pt x="508" y="395"/>
                    <a:pt x="508" y="254"/>
                  </a:cubicBezTo>
                  <a:cubicBezTo>
                    <a:pt x="508" y="115"/>
                    <a:pt x="396" y="0"/>
                    <a:pt x="254" y="0"/>
                  </a:cubicBezTo>
                  <a:close/>
                  <a:moveTo>
                    <a:pt x="400" y="374"/>
                  </a:moveTo>
                  <a:cubicBezTo>
                    <a:pt x="400" y="374"/>
                    <a:pt x="389" y="321"/>
                    <a:pt x="370" y="290"/>
                  </a:cubicBezTo>
                  <a:cubicBezTo>
                    <a:pt x="360" y="273"/>
                    <a:pt x="344" y="259"/>
                    <a:pt x="323" y="259"/>
                  </a:cubicBezTo>
                  <a:cubicBezTo>
                    <a:pt x="308" y="259"/>
                    <a:pt x="295" y="268"/>
                    <a:pt x="279" y="290"/>
                  </a:cubicBezTo>
                  <a:cubicBezTo>
                    <a:pt x="269" y="304"/>
                    <a:pt x="254" y="338"/>
                    <a:pt x="254" y="338"/>
                  </a:cubicBezTo>
                  <a:cubicBezTo>
                    <a:pt x="254" y="338"/>
                    <a:pt x="239" y="304"/>
                    <a:pt x="229" y="290"/>
                  </a:cubicBezTo>
                  <a:cubicBezTo>
                    <a:pt x="213" y="268"/>
                    <a:pt x="200" y="259"/>
                    <a:pt x="185" y="259"/>
                  </a:cubicBezTo>
                  <a:cubicBezTo>
                    <a:pt x="164" y="259"/>
                    <a:pt x="148" y="273"/>
                    <a:pt x="138" y="290"/>
                  </a:cubicBezTo>
                  <a:cubicBezTo>
                    <a:pt x="119" y="321"/>
                    <a:pt x="107" y="374"/>
                    <a:pt x="107" y="374"/>
                  </a:cubicBezTo>
                  <a:cubicBezTo>
                    <a:pt x="90" y="374"/>
                    <a:pt x="90" y="374"/>
                    <a:pt x="90" y="374"/>
                  </a:cubicBezTo>
                  <a:cubicBezTo>
                    <a:pt x="182" y="72"/>
                    <a:pt x="182" y="72"/>
                    <a:pt x="182" y="72"/>
                  </a:cubicBezTo>
                  <a:cubicBezTo>
                    <a:pt x="253" y="307"/>
                    <a:pt x="253" y="307"/>
                    <a:pt x="253" y="307"/>
                  </a:cubicBezTo>
                  <a:cubicBezTo>
                    <a:pt x="254" y="308"/>
                    <a:pt x="254" y="308"/>
                    <a:pt x="254" y="308"/>
                  </a:cubicBezTo>
                  <a:cubicBezTo>
                    <a:pt x="254" y="307"/>
                    <a:pt x="254" y="307"/>
                    <a:pt x="254" y="307"/>
                  </a:cubicBezTo>
                  <a:cubicBezTo>
                    <a:pt x="326" y="72"/>
                    <a:pt x="326" y="72"/>
                    <a:pt x="326" y="72"/>
                  </a:cubicBezTo>
                  <a:cubicBezTo>
                    <a:pt x="418" y="374"/>
                    <a:pt x="418" y="374"/>
                    <a:pt x="418" y="374"/>
                  </a:cubicBezTo>
                  <a:lnTo>
                    <a:pt x="400" y="374"/>
                  </a:lnTo>
                  <a:close/>
                </a:path>
              </a:pathLst>
            </a:custGeom>
            <a:solidFill>
              <a:srgbClr val="E31B23"/>
            </a:solidFill>
            <a:ln w="9525">
              <a:noFill/>
              <a:round/>
              <a:headEnd/>
              <a:tailEnd/>
            </a:ln>
          </p:spPr>
          <p:txBody>
            <a:bodyPr lIns="91431" tIns="45715" rIns="91431" bIns="45715"/>
            <a:lstStyle/>
            <a:p>
              <a:pPr>
                <a:defRPr/>
              </a:pPr>
              <a:endParaRPr lang="en-GB">
                <a:solidFill>
                  <a:schemeClr val="tx2"/>
                </a:solidFill>
                <a:ea typeface="ヒラギノ角ゴ Pro W3" pitchFamily="-105" charset="-128"/>
                <a:cs typeface="+mn-cs"/>
              </a:endParaRPr>
            </a:p>
          </p:txBody>
        </p:sp>
      </p:grpSp>
      <p:sp>
        <p:nvSpPr>
          <p:cNvPr id="12" name="Rectangle 4"/>
          <p:cNvSpPr>
            <a:spLocks noGrp="1" noChangeArrowheads="1"/>
          </p:cNvSpPr>
          <p:nvPr>
            <p:ph type="dt" sz="half" idx="10"/>
          </p:nvPr>
        </p:nvSpPr>
        <p:spPr>
          <a:xfrm>
            <a:off x="8220075" y="6359525"/>
            <a:ext cx="608013" cy="263525"/>
          </a:xfrm>
        </p:spPr>
        <p:txBody>
          <a:bodyPr/>
          <a:lstStyle>
            <a:lvl1pPr>
              <a:defRPr smtClean="0"/>
            </a:lvl1pPr>
          </a:lstStyle>
          <a:p>
            <a:pPr>
              <a:defRPr/>
            </a:pPr>
            <a:r>
              <a:rPr lang="en-US"/>
              <a:t>10/27/2010</a:t>
            </a:r>
            <a:endParaRPr lang="en-US" dirty="0"/>
          </a:p>
        </p:txBody>
      </p:sp>
      <p:sp>
        <p:nvSpPr>
          <p:cNvPr id="13" name="Footer Placeholder 17"/>
          <p:cNvSpPr>
            <a:spLocks noGrp="1"/>
          </p:cNvSpPr>
          <p:nvPr>
            <p:ph type="ftr" sz="quarter" idx="11"/>
          </p:nvPr>
        </p:nvSpPr>
        <p:spPr>
          <a:xfrm>
            <a:off x="790575" y="6350000"/>
            <a:ext cx="2895600" cy="265113"/>
          </a:xfrm>
          <a:prstGeom prst="rect">
            <a:avLst/>
          </a:prstGeom>
        </p:spPr>
        <p:txBody>
          <a:bodyPr vert="horz" lIns="91440" tIns="45720" rIns="91440" bIns="45720" rtlCol="0" anchor="ctr"/>
          <a:lstStyle>
            <a:lvl1pPr algn="l">
              <a:defRPr sz="800" dirty="0">
                <a:solidFill>
                  <a:schemeClr val="tx1">
                    <a:tint val="75000"/>
                  </a:schemeClr>
                </a:solidFill>
                <a:cs typeface="+mn-cs"/>
              </a:defRPr>
            </a:lvl1pPr>
          </a:lstStyle>
          <a:p>
            <a:pPr>
              <a:defRPr/>
            </a:pPr>
            <a:endParaRPr lang="en-US"/>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9"/>
          <p:cNvSpPr>
            <a:spLocks noChangeArrowheads="1"/>
          </p:cNvSpPr>
          <p:nvPr/>
        </p:nvSpPr>
        <p:spPr bwMode="auto">
          <a:xfrm>
            <a:off x="342900" y="57150"/>
            <a:ext cx="1747838"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ORGANIZATION</a:t>
            </a:r>
          </a:p>
        </p:txBody>
      </p:sp>
      <p:sp>
        <p:nvSpPr>
          <p:cNvPr id="3" name="Rectangle 10"/>
          <p:cNvSpPr>
            <a:spLocks noChangeArrowheads="1"/>
          </p:cNvSpPr>
          <p:nvPr/>
        </p:nvSpPr>
        <p:spPr bwMode="auto">
          <a:xfrm>
            <a:off x="2109788" y="57150"/>
            <a:ext cx="3906837" cy="420688"/>
          </a:xfrm>
          <a:prstGeom prst="rect">
            <a:avLst/>
          </a:prstGeom>
          <a:noFill/>
          <a:ln w="9525">
            <a:noFill/>
            <a:miter lim="800000"/>
            <a:headEnd/>
            <a:tailEnd/>
          </a:ln>
        </p:spPr>
        <p:txBody>
          <a:bodyPr tIns="0" rIns="0" bIns="0" anchor="b"/>
          <a:lstStyle/>
          <a:p>
            <a:pPr eaLnBrk="0" hangingPunct="0">
              <a:defRPr/>
            </a:pPr>
            <a:r>
              <a:rPr lang="en-US" sz="1000" b="1" dirty="0">
                <a:solidFill>
                  <a:srgbClr val="A6A6A6"/>
                </a:solidFill>
                <a:ea typeface="ＭＳ Ｐゴシック" pitchFamily="-105" charset="-128"/>
                <a:cs typeface="+mn-cs"/>
              </a:rPr>
              <a:t>DETAIL</a:t>
            </a:r>
            <a:endParaRPr lang="en-US" sz="1000" b="1" dirty="0">
              <a:solidFill>
                <a:srgbClr val="00728F"/>
              </a:solidFill>
              <a:ea typeface="ＭＳ Ｐゴシック" pitchFamily="-105" charset="-128"/>
              <a:cs typeface="+mn-cs"/>
            </a:endParaRPr>
          </a:p>
        </p:txBody>
      </p:sp>
      <p:grpSp>
        <p:nvGrpSpPr>
          <p:cNvPr id="4" name="Group 21"/>
          <p:cNvGrpSpPr>
            <a:grpSpLocks/>
          </p:cNvGrpSpPr>
          <p:nvPr/>
        </p:nvGrpSpPr>
        <p:grpSpPr bwMode="auto">
          <a:xfrm>
            <a:off x="381000" y="0"/>
            <a:ext cx="1768475" cy="458788"/>
            <a:chOff x="240" y="0"/>
            <a:chExt cx="1114" cy="245"/>
          </a:xfrm>
        </p:grpSpPr>
        <p:sp>
          <p:nvSpPr>
            <p:cNvPr id="5" name="Line 11"/>
            <p:cNvSpPr>
              <a:spLocks noChangeShapeType="1"/>
            </p:cNvSpPr>
            <p:nvPr userDrawn="1"/>
          </p:nvSpPr>
          <p:spPr bwMode="auto">
            <a:xfrm flipV="1">
              <a:off x="240"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sp>
          <p:nvSpPr>
            <p:cNvPr id="6" name="Line 12"/>
            <p:cNvSpPr>
              <a:spLocks noChangeShapeType="1"/>
            </p:cNvSpPr>
            <p:nvPr userDrawn="1"/>
          </p:nvSpPr>
          <p:spPr bwMode="auto">
            <a:xfrm flipV="1">
              <a:off x="1354" y="0"/>
              <a:ext cx="0" cy="245"/>
            </a:xfrm>
            <a:prstGeom prst="line">
              <a:avLst/>
            </a:prstGeom>
            <a:noFill/>
            <a:ln w="9525">
              <a:solidFill>
                <a:srgbClr val="D2D2D2"/>
              </a:solidFill>
              <a:round/>
              <a:headEnd/>
              <a:tailEnd/>
            </a:ln>
          </p:spPr>
          <p:txBody>
            <a:bodyPr wrap="none" anchor="ctr"/>
            <a:lstStyle/>
            <a:p>
              <a:pPr eaLnBrk="0" hangingPunct="0">
                <a:defRPr/>
              </a:pPr>
              <a:endParaRPr lang="en-US">
                <a:latin typeface="Arial" pitchFamily="-106" charset="0"/>
                <a:ea typeface="ＭＳ Ｐゴシック" pitchFamily="-106" charset="-128"/>
                <a:cs typeface="+mn-cs"/>
              </a:endParaRPr>
            </a:p>
          </p:txBody>
        </p:sp>
      </p:grpSp>
      <p:sp>
        <p:nvSpPr>
          <p:cNvPr id="7" name="Text Box 14"/>
          <p:cNvSpPr txBox="1">
            <a:spLocks noChangeArrowheads="1"/>
          </p:cNvSpPr>
          <p:nvPr/>
        </p:nvSpPr>
        <p:spPr bwMode="auto">
          <a:xfrm>
            <a:off x="8659813" y="339725"/>
            <a:ext cx="214312" cy="138113"/>
          </a:xfrm>
          <a:prstGeom prst="rect">
            <a:avLst/>
          </a:prstGeom>
          <a:noFill/>
          <a:ln w="9525">
            <a:noFill/>
            <a:miter lim="800000"/>
            <a:headEnd/>
            <a:tailEnd/>
          </a:ln>
        </p:spPr>
        <p:txBody>
          <a:bodyPr lIns="0" tIns="0" rIns="0" bIns="0" anchor="b">
            <a:spAutoFit/>
          </a:bodyPr>
          <a:lstStyle/>
          <a:p>
            <a:pPr eaLnBrk="0" hangingPunct="0">
              <a:spcBef>
                <a:spcPct val="50000"/>
              </a:spcBef>
              <a:defRPr/>
            </a:pPr>
            <a:fld id="{5FCAD42E-0ACF-4417-8276-833FC7D0A497}" type="slidenum">
              <a:rPr lang="en-US" sz="900">
                <a:solidFill>
                  <a:srgbClr val="F60000"/>
                </a:solidFill>
                <a:ea typeface="ＭＳ Ｐゴシック" pitchFamily="-105" charset="-128"/>
                <a:cs typeface="+mn-cs"/>
              </a:rPr>
              <a:pPr eaLnBrk="0" hangingPunct="0">
                <a:spcBef>
                  <a:spcPct val="50000"/>
                </a:spcBef>
                <a:defRPr/>
              </a:pPr>
              <a:t>‹#›</a:t>
            </a:fld>
            <a:endParaRPr lang="en-US" sz="900">
              <a:solidFill>
                <a:srgbClr val="F60000"/>
              </a:solidFill>
              <a:ea typeface="ＭＳ Ｐゴシック" pitchFamily="-105" charset="-128"/>
              <a:cs typeface="+mn-cs"/>
            </a:endParaRPr>
          </a:p>
        </p:txBody>
      </p:sp>
      <p:sp>
        <p:nvSpPr>
          <p:cNvPr id="8" name="Rectangle 15"/>
          <p:cNvSpPr>
            <a:spLocks noChangeArrowheads="1"/>
          </p:cNvSpPr>
          <p:nvPr/>
        </p:nvSpPr>
        <p:spPr bwMode="auto">
          <a:xfrm>
            <a:off x="8202613" y="303213"/>
            <a:ext cx="419100" cy="174625"/>
          </a:xfrm>
          <a:prstGeom prst="rect">
            <a:avLst/>
          </a:prstGeom>
          <a:noFill/>
          <a:ln w="9525">
            <a:noFill/>
            <a:miter lim="800000"/>
            <a:headEnd/>
            <a:tailEnd/>
          </a:ln>
        </p:spPr>
        <p:txBody>
          <a:bodyPr lIns="0" tIns="0" rIns="0" bIns="0" anchor="b"/>
          <a:lstStyle/>
          <a:p>
            <a:pPr algn="r" eaLnBrk="0" hangingPunct="0">
              <a:defRPr/>
            </a:pPr>
            <a:r>
              <a:rPr lang="en-US" sz="900" dirty="0">
                <a:solidFill>
                  <a:srgbClr val="F60000"/>
                </a:solidFill>
                <a:ea typeface="ＭＳ Ｐゴシック" pitchFamily="-105" charset="-128"/>
                <a:cs typeface="+mn-cs"/>
              </a:rPr>
              <a:t>Page</a:t>
            </a:r>
          </a:p>
        </p:txBody>
      </p:sp>
      <p:grpSp>
        <p:nvGrpSpPr>
          <p:cNvPr id="9" name="Group 18"/>
          <p:cNvGrpSpPr>
            <a:grpSpLocks/>
          </p:cNvGrpSpPr>
          <p:nvPr/>
        </p:nvGrpSpPr>
        <p:grpSpPr bwMode="auto">
          <a:xfrm>
            <a:off x="358775" y="6343650"/>
            <a:ext cx="290513" cy="292100"/>
            <a:chOff x="238" y="3985"/>
            <a:chExt cx="183" cy="184"/>
          </a:xfrm>
        </p:grpSpPr>
        <p:sp>
          <p:nvSpPr>
            <p:cNvPr id="10" name="Oval 19"/>
            <p:cNvSpPr>
              <a:spLocks noChangeArrowheads="1"/>
            </p:cNvSpPr>
            <p:nvPr userDrawn="1"/>
          </p:nvSpPr>
          <p:spPr bwMode="auto">
            <a:xfrm>
              <a:off x="247" y="3996"/>
              <a:ext cx="169" cy="163"/>
            </a:xfrm>
            <a:prstGeom prst="ellipse">
              <a:avLst/>
            </a:prstGeom>
            <a:solidFill>
              <a:schemeClr val="bg1"/>
            </a:solidFill>
            <a:ln w="9525">
              <a:noFill/>
              <a:round/>
              <a:headEnd/>
              <a:tailEnd/>
            </a:ln>
            <a:effectLst/>
          </p:spPr>
          <p:txBody>
            <a:bodyPr wrap="none" anchor="ctr"/>
            <a:lstStyle/>
            <a:p>
              <a:pPr eaLnBrk="0" hangingPunct="0">
                <a:defRPr/>
              </a:pPr>
              <a:endParaRPr lang="en-US">
                <a:ea typeface="ＭＳ Ｐゴシック" pitchFamily="-105" charset="-128"/>
                <a:cs typeface="+mn-cs"/>
              </a:endParaRPr>
            </a:p>
          </p:txBody>
        </p:sp>
        <p:sp>
          <p:nvSpPr>
            <p:cNvPr id="11" name="Freeform 22"/>
            <p:cNvSpPr>
              <a:spLocks noEditPoints="1"/>
            </p:cNvSpPr>
            <p:nvPr userDrawn="1"/>
          </p:nvSpPr>
          <p:spPr bwMode="auto">
            <a:xfrm>
              <a:off x="238" y="3985"/>
              <a:ext cx="183" cy="184"/>
            </a:xfrm>
            <a:custGeom>
              <a:avLst/>
              <a:gdLst>
                <a:gd name="T0" fmla="*/ 410606 w 508"/>
                <a:gd name="T1" fmla="*/ 0 h 508"/>
                <a:gd name="T2" fmla="*/ 0 w 508"/>
                <a:gd name="T3" fmla="*/ 415150 h 508"/>
                <a:gd name="T4" fmla="*/ 410606 w 508"/>
                <a:gd name="T5" fmla="*/ 828044 h 508"/>
                <a:gd name="T6" fmla="*/ 818969 w 508"/>
                <a:gd name="T7" fmla="*/ 415150 h 508"/>
                <a:gd name="T8" fmla="*/ 410606 w 508"/>
                <a:gd name="T9" fmla="*/ 0 h 508"/>
                <a:gd name="T10" fmla="*/ 643956 w 508"/>
                <a:gd name="T11" fmla="*/ 609188 h 508"/>
                <a:gd name="T12" fmla="*/ 596838 w 508"/>
                <a:gd name="T13" fmla="*/ 473813 h 508"/>
                <a:gd name="T14" fmla="*/ 520550 w 508"/>
                <a:gd name="T15" fmla="*/ 421919 h 508"/>
                <a:gd name="T16" fmla="*/ 448750 w 508"/>
                <a:gd name="T17" fmla="*/ 473813 h 508"/>
                <a:gd name="T18" fmla="*/ 410606 w 508"/>
                <a:gd name="T19" fmla="*/ 550525 h 508"/>
                <a:gd name="T20" fmla="*/ 370219 w 508"/>
                <a:gd name="T21" fmla="*/ 473813 h 508"/>
                <a:gd name="T22" fmla="*/ 298419 w 508"/>
                <a:gd name="T23" fmla="*/ 421919 h 508"/>
                <a:gd name="T24" fmla="*/ 222131 w 508"/>
                <a:gd name="T25" fmla="*/ 473813 h 508"/>
                <a:gd name="T26" fmla="*/ 172769 w 508"/>
                <a:gd name="T27" fmla="*/ 609188 h 508"/>
                <a:gd name="T28" fmla="*/ 145844 w 508"/>
                <a:gd name="T29" fmla="*/ 609188 h 508"/>
                <a:gd name="T30" fmla="*/ 293931 w 508"/>
                <a:gd name="T31" fmla="*/ 117325 h 508"/>
                <a:gd name="T32" fmla="*/ 408363 w 508"/>
                <a:gd name="T33" fmla="*/ 500888 h 508"/>
                <a:gd name="T34" fmla="*/ 410606 w 508"/>
                <a:gd name="T35" fmla="*/ 503144 h 508"/>
                <a:gd name="T36" fmla="*/ 410606 w 508"/>
                <a:gd name="T37" fmla="*/ 500888 h 508"/>
                <a:gd name="T38" fmla="*/ 525038 w 508"/>
                <a:gd name="T39" fmla="*/ 117325 h 508"/>
                <a:gd name="T40" fmla="*/ 673125 w 508"/>
                <a:gd name="T41" fmla="*/ 609188 h 508"/>
                <a:gd name="T42" fmla="*/ 643956 w 508"/>
                <a:gd name="T43" fmla="*/ 609188 h 50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8"/>
                <a:gd name="T67" fmla="*/ 0 h 508"/>
                <a:gd name="T68" fmla="*/ 508 w 508"/>
                <a:gd name="T69" fmla="*/ 508 h 50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8" h="508">
                  <a:moveTo>
                    <a:pt x="254" y="0"/>
                  </a:moveTo>
                  <a:cubicBezTo>
                    <a:pt x="114" y="0"/>
                    <a:pt x="0" y="114"/>
                    <a:pt x="0" y="254"/>
                  </a:cubicBezTo>
                  <a:cubicBezTo>
                    <a:pt x="0" y="395"/>
                    <a:pt x="114" y="508"/>
                    <a:pt x="254" y="508"/>
                  </a:cubicBezTo>
                  <a:cubicBezTo>
                    <a:pt x="394" y="508"/>
                    <a:pt x="508" y="395"/>
                    <a:pt x="508" y="254"/>
                  </a:cubicBezTo>
                  <a:cubicBezTo>
                    <a:pt x="508" y="115"/>
                    <a:pt x="396" y="0"/>
                    <a:pt x="254" y="0"/>
                  </a:cubicBezTo>
                  <a:close/>
                  <a:moveTo>
                    <a:pt x="400" y="374"/>
                  </a:moveTo>
                  <a:cubicBezTo>
                    <a:pt x="400" y="374"/>
                    <a:pt x="389" y="321"/>
                    <a:pt x="370" y="290"/>
                  </a:cubicBezTo>
                  <a:cubicBezTo>
                    <a:pt x="360" y="273"/>
                    <a:pt x="344" y="259"/>
                    <a:pt x="323" y="259"/>
                  </a:cubicBezTo>
                  <a:cubicBezTo>
                    <a:pt x="308" y="259"/>
                    <a:pt x="295" y="268"/>
                    <a:pt x="279" y="290"/>
                  </a:cubicBezTo>
                  <a:cubicBezTo>
                    <a:pt x="269" y="304"/>
                    <a:pt x="254" y="338"/>
                    <a:pt x="254" y="338"/>
                  </a:cubicBezTo>
                  <a:cubicBezTo>
                    <a:pt x="254" y="338"/>
                    <a:pt x="239" y="304"/>
                    <a:pt x="229" y="290"/>
                  </a:cubicBezTo>
                  <a:cubicBezTo>
                    <a:pt x="213" y="268"/>
                    <a:pt x="200" y="259"/>
                    <a:pt x="185" y="259"/>
                  </a:cubicBezTo>
                  <a:cubicBezTo>
                    <a:pt x="164" y="259"/>
                    <a:pt x="148" y="273"/>
                    <a:pt x="138" y="290"/>
                  </a:cubicBezTo>
                  <a:cubicBezTo>
                    <a:pt x="119" y="321"/>
                    <a:pt x="107" y="374"/>
                    <a:pt x="107" y="374"/>
                  </a:cubicBezTo>
                  <a:cubicBezTo>
                    <a:pt x="90" y="374"/>
                    <a:pt x="90" y="374"/>
                    <a:pt x="90" y="374"/>
                  </a:cubicBezTo>
                  <a:cubicBezTo>
                    <a:pt x="182" y="72"/>
                    <a:pt x="182" y="72"/>
                    <a:pt x="182" y="72"/>
                  </a:cubicBezTo>
                  <a:cubicBezTo>
                    <a:pt x="253" y="307"/>
                    <a:pt x="253" y="307"/>
                    <a:pt x="253" y="307"/>
                  </a:cubicBezTo>
                  <a:cubicBezTo>
                    <a:pt x="254" y="308"/>
                    <a:pt x="254" y="308"/>
                    <a:pt x="254" y="308"/>
                  </a:cubicBezTo>
                  <a:cubicBezTo>
                    <a:pt x="254" y="307"/>
                    <a:pt x="254" y="307"/>
                    <a:pt x="254" y="307"/>
                  </a:cubicBezTo>
                  <a:cubicBezTo>
                    <a:pt x="326" y="72"/>
                    <a:pt x="326" y="72"/>
                    <a:pt x="326" y="72"/>
                  </a:cubicBezTo>
                  <a:cubicBezTo>
                    <a:pt x="418" y="374"/>
                    <a:pt x="418" y="374"/>
                    <a:pt x="418" y="374"/>
                  </a:cubicBezTo>
                  <a:lnTo>
                    <a:pt x="400" y="374"/>
                  </a:lnTo>
                  <a:close/>
                </a:path>
              </a:pathLst>
            </a:custGeom>
            <a:solidFill>
              <a:srgbClr val="E31B23"/>
            </a:solidFill>
            <a:ln w="9525">
              <a:noFill/>
              <a:round/>
              <a:headEnd/>
              <a:tailEnd/>
            </a:ln>
          </p:spPr>
          <p:txBody>
            <a:bodyPr lIns="91431" tIns="45715" rIns="91431" bIns="45715"/>
            <a:lstStyle/>
            <a:p>
              <a:pPr>
                <a:defRPr/>
              </a:pPr>
              <a:endParaRPr lang="en-GB">
                <a:solidFill>
                  <a:schemeClr val="tx2"/>
                </a:solidFill>
                <a:ea typeface="ヒラギノ角ゴ Pro W3" pitchFamily="-105" charset="-128"/>
                <a:cs typeface="+mn-cs"/>
              </a:endParaRPr>
            </a:p>
          </p:txBody>
        </p:sp>
      </p:grpSp>
      <p:sp>
        <p:nvSpPr>
          <p:cNvPr id="12" name="Rectangle 4"/>
          <p:cNvSpPr>
            <a:spLocks noGrp="1" noChangeArrowheads="1"/>
          </p:cNvSpPr>
          <p:nvPr>
            <p:ph type="dt" sz="half" idx="10"/>
          </p:nvPr>
        </p:nvSpPr>
        <p:spPr/>
        <p:txBody>
          <a:bodyPr/>
          <a:lstStyle>
            <a:lvl1pPr>
              <a:defRPr smtClean="0"/>
            </a:lvl1pPr>
          </a:lstStyle>
          <a:p>
            <a:pPr>
              <a:defRPr/>
            </a:pPr>
            <a:r>
              <a:rPr lang="en-US"/>
              <a:t>10/27/2010</a:t>
            </a:r>
            <a:endParaRPr lang="en-US" dirty="0"/>
          </a:p>
        </p:txBody>
      </p:sp>
      <p:sp>
        <p:nvSpPr>
          <p:cNvPr id="13" name="Footer Placeholder 17"/>
          <p:cNvSpPr>
            <a:spLocks noGrp="1"/>
          </p:cNvSpPr>
          <p:nvPr>
            <p:ph type="ftr" sz="quarter" idx="11"/>
          </p:nvPr>
        </p:nvSpPr>
        <p:spPr>
          <a:xfrm>
            <a:off x="790575" y="6350000"/>
            <a:ext cx="2895600" cy="265113"/>
          </a:xfrm>
          <a:prstGeom prst="rect">
            <a:avLst/>
          </a:prstGeom>
        </p:spPr>
        <p:txBody>
          <a:bodyPr vert="horz" lIns="91440" tIns="45720" rIns="91440" bIns="45720" rtlCol="0" anchor="ctr"/>
          <a:lstStyle>
            <a:lvl1pPr>
              <a:defRPr sz="800" dirty="0">
                <a:solidFill>
                  <a:schemeClr val="tx1">
                    <a:tint val="75000"/>
                  </a:schemeClr>
                </a:solidFill>
                <a:cs typeface="+mn-cs"/>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477838"/>
            <a:ext cx="8386762" cy="828675"/>
          </a:xfrm>
        </p:spPr>
        <p:txBody>
          <a:bodyPr/>
          <a:lstStyle/>
          <a:p>
            <a:r>
              <a:rPr lang="en-US" smtClean="0"/>
              <a:t>Click to edit Master title style</a:t>
            </a:r>
            <a:endParaRPr lang="en-US"/>
          </a:p>
        </p:txBody>
      </p:sp>
      <p:sp>
        <p:nvSpPr>
          <p:cNvPr id="3" name="Content Placeholder 2"/>
          <p:cNvSpPr>
            <a:spLocks noGrp="1"/>
          </p:cNvSpPr>
          <p:nvPr>
            <p:ph idx="1"/>
          </p:nvPr>
        </p:nvSpPr>
        <p:spPr>
          <a:xfrm>
            <a:off x="377825" y="1782763"/>
            <a:ext cx="8386763" cy="3933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10/27/2010</a:t>
            </a:r>
            <a:endParaRPr lang="en-US" dirty="0"/>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477838"/>
            <a:ext cx="8386762" cy="8286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77825" y="1782763"/>
            <a:ext cx="8386763" cy="39338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Text Box 14"/>
          <p:cNvSpPr txBox="1">
            <a:spLocks noChangeArrowheads="1"/>
          </p:cNvSpPr>
          <p:nvPr/>
        </p:nvSpPr>
        <p:spPr bwMode="auto">
          <a:xfrm>
            <a:off x="8659813" y="339725"/>
            <a:ext cx="214312" cy="138113"/>
          </a:xfrm>
          <a:prstGeom prst="rect">
            <a:avLst/>
          </a:prstGeom>
          <a:noFill/>
          <a:ln w="9525">
            <a:noFill/>
            <a:miter lim="800000"/>
            <a:headEnd/>
            <a:tailEnd/>
          </a:ln>
        </p:spPr>
        <p:txBody>
          <a:bodyPr lIns="0" tIns="0" rIns="0" bIns="0" anchor="b">
            <a:spAutoFit/>
          </a:bodyPr>
          <a:lstStyle/>
          <a:p>
            <a:pPr eaLnBrk="0" hangingPunct="0">
              <a:spcBef>
                <a:spcPct val="50000"/>
              </a:spcBef>
              <a:defRPr/>
            </a:pPr>
            <a:fld id="{B3628601-5C1F-49B6-BF0A-828C58A21236}" type="slidenum">
              <a:rPr lang="en-US" sz="900">
                <a:solidFill>
                  <a:srgbClr val="F60000"/>
                </a:solidFill>
                <a:ea typeface="ＭＳ Ｐゴシック" pitchFamily="-105" charset="-128"/>
                <a:cs typeface="+mn-cs"/>
              </a:rPr>
              <a:pPr eaLnBrk="0" hangingPunct="0">
                <a:spcBef>
                  <a:spcPct val="50000"/>
                </a:spcBef>
                <a:defRPr/>
              </a:pPr>
              <a:t>‹#›</a:t>
            </a:fld>
            <a:endParaRPr lang="en-US" sz="900">
              <a:solidFill>
                <a:srgbClr val="F60000"/>
              </a:solidFill>
              <a:ea typeface="ＭＳ Ｐゴシック" pitchFamily="-105" charset="-128"/>
              <a:cs typeface="+mn-cs"/>
            </a:endParaRPr>
          </a:p>
        </p:txBody>
      </p:sp>
      <p:sp>
        <p:nvSpPr>
          <p:cNvPr id="1039" name="Rectangle 15"/>
          <p:cNvSpPr>
            <a:spLocks noChangeArrowheads="1"/>
          </p:cNvSpPr>
          <p:nvPr/>
        </p:nvSpPr>
        <p:spPr bwMode="auto">
          <a:xfrm>
            <a:off x="8202613" y="303213"/>
            <a:ext cx="419100" cy="174625"/>
          </a:xfrm>
          <a:prstGeom prst="rect">
            <a:avLst/>
          </a:prstGeom>
          <a:noFill/>
          <a:ln w="9525">
            <a:noFill/>
            <a:miter lim="800000"/>
            <a:headEnd/>
            <a:tailEnd/>
          </a:ln>
        </p:spPr>
        <p:txBody>
          <a:bodyPr lIns="0" tIns="0" rIns="0" bIns="0" anchor="b"/>
          <a:lstStyle/>
          <a:p>
            <a:pPr algn="r" eaLnBrk="0" hangingPunct="0">
              <a:defRPr/>
            </a:pPr>
            <a:r>
              <a:rPr lang="en-US" sz="900" dirty="0">
                <a:solidFill>
                  <a:srgbClr val="F60000"/>
                </a:solidFill>
                <a:ea typeface="ＭＳ Ｐゴシック" pitchFamily="-105" charset="-128"/>
                <a:cs typeface="+mn-cs"/>
              </a:rPr>
              <a:t>Page</a:t>
            </a:r>
          </a:p>
        </p:txBody>
      </p:sp>
      <p:sp>
        <p:nvSpPr>
          <p:cNvPr id="16" name="Rectangle 4"/>
          <p:cNvSpPr>
            <a:spLocks noGrp="1" noChangeArrowheads="1"/>
          </p:cNvSpPr>
          <p:nvPr>
            <p:ph type="dt" sz="half" idx="2"/>
          </p:nvPr>
        </p:nvSpPr>
        <p:spPr bwMode="auto">
          <a:xfrm>
            <a:off x="8212138" y="6359525"/>
            <a:ext cx="606425" cy="263525"/>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smtClean="0">
                <a:solidFill>
                  <a:schemeClr val="bg1">
                    <a:lumMod val="50000"/>
                  </a:schemeClr>
                </a:solidFill>
                <a:latin typeface="Arial" charset="0"/>
                <a:ea typeface="ＭＳ Ｐゴシック" pitchFamily="-105" charset="-128"/>
                <a:cs typeface="+mn-cs"/>
              </a:defRPr>
            </a:lvl1pPr>
          </a:lstStyle>
          <a:p>
            <a:pPr>
              <a:defRPr/>
            </a:pPr>
            <a:r>
              <a:rPr lang="en-US"/>
              <a:t>10/27/2010</a:t>
            </a:r>
            <a:endParaRPr lang="en-US" dirty="0"/>
          </a:p>
        </p:txBody>
      </p:sp>
      <p:pic>
        <p:nvPicPr>
          <p:cNvPr id="1031" name="Picture 16" descr="STL_logo_horiz"/>
          <p:cNvPicPr>
            <a:picLocks noChangeAspect="1" noChangeArrowheads="1"/>
          </p:cNvPicPr>
          <p:nvPr userDrawn="1"/>
        </p:nvPicPr>
        <p:blipFill>
          <a:blip r:embed="rId12"/>
          <a:srcRect/>
          <a:stretch>
            <a:fillRect/>
          </a:stretch>
        </p:blipFill>
        <p:spPr bwMode="auto">
          <a:xfrm>
            <a:off x="395288" y="6091238"/>
            <a:ext cx="1841500" cy="4841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60" r:id="rId5"/>
    <p:sldLayoutId id="2147483661" r:id="rId6"/>
    <p:sldLayoutId id="2147483662" r:id="rId7"/>
    <p:sldLayoutId id="2147483663" r:id="rId8"/>
    <p:sldLayoutId id="2147483655" r:id="rId9"/>
    <p:sldLayoutId id="2147483654" r:id="rId10"/>
  </p:sldLayoutIdLst>
  <p:transition spd="med">
    <p:wipe dir="r"/>
  </p:transition>
  <p:timing>
    <p:tnLst>
      <p:par>
        <p:cTn id="1" dur="indefinite" restart="never" nodeType="tmRoot"/>
      </p:par>
    </p:tnLst>
  </p:timing>
  <p:hf sldNum="0" hdr="0" ftr="0" dt="0"/>
  <p:txStyles>
    <p:titleStyle>
      <a:lvl1pPr algn="l" rtl="0" eaLnBrk="0" fontAlgn="base" hangingPunct="0">
        <a:spcBef>
          <a:spcPct val="0"/>
        </a:spcBef>
        <a:spcAft>
          <a:spcPct val="0"/>
        </a:spcAft>
        <a:defRPr sz="2400" b="1">
          <a:solidFill>
            <a:srgbClr val="C00000"/>
          </a:solidFill>
          <a:latin typeface="+mj-lt"/>
          <a:ea typeface="+mj-ea"/>
          <a:cs typeface="+mj-cs"/>
        </a:defRPr>
      </a:lvl1pPr>
      <a:lvl2pPr algn="l" rtl="0" eaLnBrk="0" fontAlgn="base" hangingPunct="0">
        <a:spcBef>
          <a:spcPct val="0"/>
        </a:spcBef>
        <a:spcAft>
          <a:spcPct val="0"/>
        </a:spcAft>
        <a:defRPr sz="2400" b="1">
          <a:solidFill>
            <a:srgbClr val="C00000"/>
          </a:solidFill>
          <a:latin typeface="Arial" pitchFamily="-106" charset="0"/>
          <a:ea typeface="ＭＳ Ｐゴシック" pitchFamily="-106" charset="-128"/>
          <a:cs typeface="ＭＳ Ｐゴシック" pitchFamily="-106" charset="-128"/>
        </a:defRPr>
      </a:lvl2pPr>
      <a:lvl3pPr algn="l" rtl="0" eaLnBrk="0" fontAlgn="base" hangingPunct="0">
        <a:spcBef>
          <a:spcPct val="0"/>
        </a:spcBef>
        <a:spcAft>
          <a:spcPct val="0"/>
        </a:spcAft>
        <a:defRPr sz="2400" b="1">
          <a:solidFill>
            <a:srgbClr val="C00000"/>
          </a:solidFill>
          <a:latin typeface="Arial" pitchFamily="-106" charset="0"/>
          <a:ea typeface="ＭＳ Ｐゴシック" pitchFamily="-106" charset="-128"/>
          <a:cs typeface="ＭＳ Ｐゴシック" pitchFamily="-106" charset="-128"/>
        </a:defRPr>
      </a:lvl3pPr>
      <a:lvl4pPr algn="l" rtl="0" eaLnBrk="0" fontAlgn="base" hangingPunct="0">
        <a:spcBef>
          <a:spcPct val="0"/>
        </a:spcBef>
        <a:spcAft>
          <a:spcPct val="0"/>
        </a:spcAft>
        <a:defRPr sz="2400" b="1">
          <a:solidFill>
            <a:srgbClr val="C00000"/>
          </a:solidFill>
          <a:latin typeface="Arial" pitchFamily="-106" charset="0"/>
          <a:ea typeface="ＭＳ Ｐゴシック" pitchFamily="-106" charset="-128"/>
          <a:cs typeface="ＭＳ Ｐゴシック" pitchFamily="-106" charset="-128"/>
        </a:defRPr>
      </a:lvl4pPr>
      <a:lvl5pPr algn="l" rtl="0" eaLnBrk="0" fontAlgn="base" hangingPunct="0">
        <a:spcBef>
          <a:spcPct val="0"/>
        </a:spcBef>
        <a:spcAft>
          <a:spcPct val="0"/>
        </a:spcAft>
        <a:defRPr sz="2400" b="1">
          <a:solidFill>
            <a:srgbClr val="C00000"/>
          </a:solidFill>
          <a:latin typeface="Arial" pitchFamily="-106" charset="0"/>
          <a:ea typeface="ＭＳ Ｐゴシック" pitchFamily="-106" charset="-128"/>
          <a:cs typeface="ＭＳ Ｐゴシック" pitchFamily="-106" charset="-128"/>
        </a:defRPr>
      </a:lvl5pPr>
      <a:lvl6pPr marL="457200" algn="l" rtl="0" fontAlgn="base">
        <a:spcBef>
          <a:spcPct val="0"/>
        </a:spcBef>
        <a:spcAft>
          <a:spcPct val="0"/>
        </a:spcAft>
        <a:defRPr sz="2400" b="1">
          <a:solidFill>
            <a:srgbClr val="9FA617"/>
          </a:solidFill>
          <a:latin typeface="Arial" pitchFamily="-106" charset="0"/>
          <a:ea typeface="ＭＳ Ｐゴシック" pitchFamily="-106" charset="-128"/>
          <a:cs typeface="ＭＳ Ｐゴシック" pitchFamily="-106" charset="-128"/>
        </a:defRPr>
      </a:lvl6pPr>
      <a:lvl7pPr marL="914400" algn="l" rtl="0" fontAlgn="base">
        <a:spcBef>
          <a:spcPct val="0"/>
        </a:spcBef>
        <a:spcAft>
          <a:spcPct val="0"/>
        </a:spcAft>
        <a:defRPr sz="2400" b="1">
          <a:solidFill>
            <a:srgbClr val="9FA617"/>
          </a:solidFill>
          <a:latin typeface="Arial" pitchFamily="-106" charset="0"/>
          <a:ea typeface="ＭＳ Ｐゴシック" pitchFamily="-106" charset="-128"/>
          <a:cs typeface="ＭＳ Ｐゴシック" pitchFamily="-106" charset="-128"/>
        </a:defRPr>
      </a:lvl7pPr>
      <a:lvl8pPr marL="1371600" algn="l" rtl="0" fontAlgn="base">
        <a:spcBef>
          <a:spcPct val="0"/>
        </a:spcBef>
        <a:spcAft>
          <a:spcPct val="0"/>
        </a:spcAft>
        <a:defRPr sz="2400" b="1">
          <a:solidFill>
            <a:srgbClr val="9FA617"/>
          </a:solidFill>
          <a:latin typeface="Arial" pitchFamily="-106" charset="0"/>
          <a:ea typeface="ＭＳ Ｐゴシック" pitchFamily="-106" charset="-128"/>
          <a:cs typeface="ＭＳ Ｐゴシック" pitchFamily="-106" charset="-128"/>
        </a:defRPr>
      </a:lvl8pPr>
      <a:lvl9pPr marL="1828800" algn="l" rtl="0" fontAlgn="base">
        <a:spcBef>
          <a:spcPct val="0"/>
        </a:spcBef>
        <a:spcAft>
          <a:spcPct val="0"/>
        </a:spcAft>
        <a:defRPr sz="2400" b="1">
          <a:solidFill>
            <a:srgbClr val="9FA617"/>
          </a:solidFill>
          <a:latin typeface="Arial" pitchFamily="-106" charset="0"/>
          <a:ea typeface="ＭＳ Ｐゴシック" pitchFamily="-106" charset="-128"/>
          <a:cs typeface="ＭＳ Ｐゴシック" pitchFamily="-106" charset="-128"/>
        </a:defRPr>
      </a:lvl9pPr>
    </p:titleStyle>
    <p:bodyStyle>
      <a:lvl1pPr marL="223838" indent="-223838" algn="l" rtl="0" eaLnBrk="0" fontAlgn="base" hangingPunct="0">
        <a:spcBef>
          <a:spcPts val="600"/>
        </a:spcBef>
        <a:spcAft>
          <a:spcPts val="600"/>
        </a:spcAft>
        <a:buClr>
          <a:schemeClr val="tx1"/>
        </a:buClr>
        <a:buChar char="•"/>
        <a:defRPr sz="2000">
          <a:solidFill>
            <a:schemeClr val="tx1"/>
          </a:solidFill>
          <a:latin typeface="+mn-lt"/>
          <a:ea typeface="+mn-ea"/>
          <a:cs typeface="+mn-cs"/>
        </a:defRPr>
      </a:lvl1pPr>
      <a:lvl2pPr marL="630238" indent="-292100" algn="l" rtl="0" eaLnBrk="0" fontAlgn="base" hangingPunct="0">
        <a:spcBef>
          <a:spcPct val="0"/>
        </a:spcBef>
        <a:spcAft>
          <a:spcPct val="0"/>
        </a:spcAft>
        <a:buClr>
          <a:schemeClr val="tx1"/>
        </a:buClr>
        <a:buChar char="–"/>
        <a:defRPr>
          <a:solidFill>
            <a:schemeClr val="tx1"/>
          </a:solidFill>
          <a:latin typeface="+mn-lt"/>
          <a:ea typeface="+mn-ea"/>
          <a:cs typeface="ＭＳ Ｐゴシック"/>
        </a:defRPr>
      </a:lvl2pPr>
      <a:lvl3pPr marL="973138" indent="-228600" algn="l" rtl="0" eaLnBrk="0" fontAlgn="base" hangingPunct="0">
        <a:spcBef>
          <a:spcPct val="20000"/>
        </a:spcBef>
        <a:spcAft>
          <a:spcPct val="0"/>
        </a:spcAft>
        <a:buClr>
          <a:schemeClr val="tx1"/>
        </a:buClr>
        <a:buChar char="•"/>
        <a:defRPr sz="1600">
          <a:solidFill>
            <a:schemeClr val="tx1"/>
          </a:solidFill>
          <a:latin typeface="+mn-lt"/>
          <a:ea typeface="+mn-ea"/>
          <a:cs typeface="ＭＳ Ｐゴシック"/>
        </a:defRPr>
      </a:lvl3pPr>
      <a:lvl4pPr marL="1316038" indent="-228600" algn="l" rtl="0" eaLnBrk="0" fontAlgn="base" hangingPunct="0">
        <a:spcBef>
          <a:spcPct val="20000"/>
        </a:spcBef>
        <a:spcAft>
          <a:spcPct val="0"/>
        </a:spcAft>
        <a:buClr>
          <a:schemeClr val="tx1"/>
        </a:buClr>
        <a:buChar char="–"/>
        <a:defRPr sz="1400">
          <a:solidFill>
            <a:schemeClr val="tx1"/>
          </a:solidFill>
          <a:latin typeface="+mn-lt"/>
          <a:ea typeface="+mn-ea"/>
          <a:cs typeface="ＭＳ Ｐゴシック"/>
        </a:defRPr>
      </a:lvl4pPr>
      <a:lvl5pPr marL="1658938" indent="-228600" algn="l" rtl="0" eaLnBrk="0" fontAlgn="base" hangingPunct="0">
        <a:spcBef>
          <a:spcPct val="20000"/>
        </a:spcBef>
        <a:spcAft>
          <a:spcPct val="0"/>
        </a:spcAft>
        <a:buClr>
          <a:schemeClr val="tx1"/>
        </a:buClr>
        <a:buFont typeface="Times" pitchFamily="18" charset="0"/>
        <a:buChar char="•"/>
        <a:defRPr sz="1400">
          <a:solidFill>
            <a:schemeClr val="tx1"/>
          </a:solidFill>
          <a:latin typeface="+mn-lt"/>
          <a:ea typeface="+mn-ea"/>
          <a:cs typeface="ＭＳ Ｐゴシック"/>
        </a:defRPr>
      </a:lvl5pPr>
      <a:lvl6pPr marL="2116138" indent="-228600" algn="l" rtl="0" fontAlgn="base">
        <a:spcBef>
          <a:spcPct val="20000"/>
        </a:spcBef>
        <a:spcAft>
          <a:spcPct val="0"/>
        </a:spcAft>
        <a:buClr>
          <a:schemeClr val="tx1"/>
        </a:buClr>
        <a:buFont typeface="Times" pitchFamily="-106" charset="0"/>
        <a:buChar char="•"/>
        <a:defRPr sz="1400">
          <a:solidFill>
            <a:schemeClr val="tx1"/>
          </a:solidFill>
          <a:latin typeface="+mn-lt"/>
          <a:ea typeface="+mn-ea"/>
        </a:defRPr>
      </a:lvl6pPr>
      <a:lvl7pPr marL="2573338" indent="-228600" algn="l" rtl="0" fontAlgn="base">
        <a:spcBef>
          <a:spcPct val="20000"/>
        </a:spcBef>
        <a:spcAft>
          <a:spcPct val="0"/>
        </a:spcAft>
        <a:buClr>
          <a:schemeClr val="tx1"/>
        </a:buClr>
        <a:buFont typeface="Times" pitchFamily="-106" charset="0"/>
        <a:buChar char="•"/>
        <a:defRPr sz="1400">
          <a:solidFill>
            <a:schemeClr val="tx1"/>
          </a:solidFill>
          <a:latin typeface="+mn-lt"/>
          <a:ea typeface="+mn-ea"/>
        </a:defRPr>
      </a:lvl7pPr>
      <a:lvl8pPr marL="3030538" indent="-228600" algn="l" rtl="0" fontAlgn="base">
        <a:spcBef>
          <a:spcPct val="20000"/>
        </a:spcBef>
        <a:spcAft>
          <a:spcPct val="0"/>
        </a:spcAft>
        <a:buClr>
          <a:schemeClr val="tx1"/>
        </a:buClr>
        <a:buFont typeface="Times" pitchFamily="-106" charset="0"/>
        <a:buChar char="•"/>
        <a:defRPr sz="1400">
          <a:solidFill>
            <a:schemeClr val="tx1"/>
          </a:solidFill>
          <a:latin typeface="+mn-lt"/>
          <a:ea typeface="+mn-ea"/>
        </a:defRPr>
      </a:lvl8pPr>
      <a:lvl9pPr marL="3487738" indent="-228600" algn="l" rtl="0" fontAlgn="base">
        <a:spcBef>
          <a:spcPct val="20000"/>
        </a:spcBef>
        <a:spcAft>
          <a:spcPct val="0"/>
        </a:spcAft>
        <a:buClr>
          <a:schemeClr val="tx1"/>
        </a:buClr>
        <a:buFont typeface="Times" pitchFamily="-106" charset="0"/>
        <a:buChar char="•"/>
        <a:defRPr sz="1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373063" y="3671888"/>
            <a:ext cx="7745412" cy="1447800"/>
          </a:xfrm>
        </p:spPr>
        <p:txBody>
          <a:bodyPr/>
          <a:lstStyle/>
          <a:p>
            <a:pPr>
              <a:lnSpc>
                <a:spcPct val="80000"/>
              </a:lnSpc>
            </a:pPr>
            <a:endParaRPr lang="en-US" sz="4000" smtClean="0">
              <a:solidFill>
                <a:srgbClr val="FFFF00"/>
              </a:solidFill>
            </a:endParaRPr>
          </a:p>
          <a:p>
            <a:pPr>
              <a:lnSpc>
                <a:spcPct val="80000"/>
              </a:lnSpc>
            </a:pPr>
            <a:r>
              <a:rPr lang="en-US" sz="4000" smtClean="0">
                <a:solidFill>
                  <a:srgbClr val="FFFF00"/>
                </a:solidFill>
              </a:rPr>
              <a:t> </a:t>
            </a:r>
          </a:p>
          <a:p>
            <a:pPr algn="ctr">
              <a:lnSpc>
                <a:spcPct val="80000"/>
              </a:lnSpc>
            </a:pPr>
            <a:r>
              <a:rPr lang="en-US" smtClean="0">
                <a:solidFill>
                  <a:srgbClr val="FFFF00"/>
                </a:solidFill>
              </a:rPr>
              <a:t>EPISCOPAL SPIRITUAL LIFE RENEWAL</a:t>
            </a:r>
          </a:p>
        </p:txBody>
      </p:sp>
      <p:sp>
        <p:nvSpPr>
          <p:cNvPr id="14338" name="TextBox 2"/>
          <p:cNvSpPr txBox="1">
            <a:spLocks noChangeArrowheads="1"/>
          </p:cNvSpPr>
          <p:nvPr/>
        </p:nvSpPr>
        <p:spPr bwMode="auto">
          <a:xfrm>
            <a:off x="700088" y="1722438"/>
            <a:ext cx="7588250" cy="1568450"/>
          </a:xfrm>
          <a:prstGeom prst="rect">
            <a:avLst/>
          </a:prstGeom>
          <a:noFill/>
          <a:ln w="9525">
            <a:noFill/>
            <a:miter lim="800000"/>
            <a:headEnd/>
            <a:tailEnd/>
          </a:ln>
        </p:spPr>
        <p:txBody>
          <a:bodyPr>
            <a:spAutoFit/>
          </a:bodyPr>
          <a:lstStyle/>
          <a:p>
            <a:pPr algn="ctr"/>
            <a:r>
              <a:rPr lang="en-US" sz="4800" b="1">
                <a:solidFill>
                  <a:srgbClr val="C00000"/>
                </a:solidFill>
              </a:rPr>
              <a:t>ADULT FORUM UPDATE</a:t>
            </a:r>
          </a:p>
          <a:p>
            <a:pPr algn="ctr"/>
            <a:r>
              <a:rPr lang="en-US" sz="4800" b="1">
                <a:solidFill>
                  <a:srgbClr val="C00000"/>
                </a:solidFill>
              </a:rPr>
              <a:t>SEPTEMBER 16, 2012</a:t>
            </a:r>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325438" y="325438"/>
            <a:ext cx="8386762" cy="293687"/>
          </a:xfrm>
        </p:spPr>
        <p:txBody>
          <a:bodyPr/>
          <a:lstStyle/>
          <a:p>
            <a:r>
              <a:rPr lang="en-US" sz="2200" smtClean="0"/>
              <a:t>Spiritual Practices Rollout Schedule (Draft)</a:t>
            </a:r>
          </a:p>
        </p:txBody>
      </p:sp>
      <p:sp>
        <p:nvSpPr>
          <p:cNvPr id="24578" name="Date Placeholder 3"/>
          <p:cNvSpPr>
            <a:spLocks noGrp="1"/>
          </p:cNvSpPr>
          <p:nvPr>
            <p:ph type="dt" sz="quarter" idx="10"/>
          </p:nvPr>
        </p:nvSpPr>
        <p:spPr>
          <a:xfrm>
            <a:off x="8107363" y="6359525"/>
            <a:ext cx="711200" cy="263525"/>
          </a:xfrm>
          <a:noFill/>
        </p:spPr>
        <p:txBody>
          <a:bodyPr/>
          <a:lstStyle/>
          <a:p>
            <a:r>
              <a:rPr lang="en-US">
                <a:solidFill>
                  <a:srgbClr val="7F7F7F"/>
                </a:solidFill>
                <a:ea typeface="ＭＳ Ｐゴシック" pitchFamily="34" charset="-128"/>
              </a:rPr>
              <a:t>date</a:t>
            </a:r>
          </a:p>
        </p:txBody>
      </p:sp>
      <p:sp>
        <p:nvSpPr>
          <p:cNvPr id="24579" name="Rectangle 2"/>
          <p:cNvSpPr>
            <a:spLocks noChangeArrowheads="1"/>
          </p:cNvSpPr>
          <p:nvPr/>
        </p:nvSpPr>
        <p:spPr bwMode="auto">
          <a:xfrm>
            <a:off x="180975" y="790575"/>
            <a:ext cx="8296275" cy="5170488"/>
          </a:xfrm>
          <a:prstGeom prst="rect">
            <a:avLst/>
          </a:prstGeom>
          <a:noFill/>
          <a:ln w="9525">
            <a:noFill/>
            <a:miter lim="800000"/>
            <a:headEnd/>
            <a:tailEnd/>
          </a:ln>
        </p:spPr>
        <p:txBody>
          <a:bodyPr>
            <a:spAutoFit/>
          </a:bodyPr>
          <a:lstStyle/>
          <a:p>
            <a:r>
              <a:rPr lang="en-US" sz="1500"/>
              <a:t>Each week, we will explore 1) explore the background of key practices, 2) provide practical tools, and 3) and experience it as a group.  The regular meeting time will be Sundays following the service with special programs considered for Wednesday nights.</a:t>
            </a:r>
          </a:p>
          <a:p>
            <a:r>
              <a:rPr lang="en-US" sz="1500"/>
              <a:t> </a:t>
            </a:r>
          </a:p>
          <a:p>
            <a:pPr>
              <a:lnSpc>
                <a:spcPct val="150000"/>
              </a:lnSpc>
            </a:pPr>
            <a:r>
              <a:rPr lang="en-US" sz="1500" b="1" u="sng"/>
              <a:t>Draft Formation Plan</a:t>
            </a:r>
            <a:endParaRPr lang="en-US" sz="1500"/>
          </a:p>
          <a:p>
            <a:pPr>
              <a:lnSpc>
                <a:spcPct val="150000"/>
              </a:lnSpc>
            </a:pPr>
            <a:r>
              <a:rPr lang="en-US" sz="1500"/>
              <a:t>Sept. 16				Welcome to the Episcopal Church	</a:t>
            </a:r>
          </a:p>
          <a:p>
            <a:pPr>
              <a:lnSpc>
                <a:spcPct val="150000"/>
              </a:lnSpc>
            </a:pPr>
            <a:r>
              <a:rPr lang="en-US" sz="1500"/>
              <a:t>Sept. 23 – Sept. 30 (2 weeks)		What are the Spiritual Practices?	</a:t>
            </a:r>
          </a:p>
          <a:p>
            <a:pPr>
              <a:lnSpc>
                <a:spcPct val="150000"/>
              </a:lnSpc>
            </a:pPr>
            <a:r>
              <a:rPr lang="en-US" sz="1500"/>
              <a:t>Oct. 7				Columbus Day / No Formation</a:t>
            </a:r>
          </a:p>
          <a:p>
            <a:pPr>
              <a:lnSpc>
                <a:spcPct val="150000"/>
              </a:lnSpc>
            </a:pPr>
            <a:r>
              <a:rPr lang="en-US" sz="1500"/>
              <a:t>Oct. 14 – Oct. 28 (3 weeks)		Spiritual Practice of Prayer		</a:t>
            </a:r>
          </a:p>
          <a:p>
            <a:pPr>
              <a:lnSpc>
                <a:spcPct val="150000"/>
              </a:lnSpc>
            </a:pPr>
            <a:r>
              <a:rPr lang="en-US" sz="1500"/>
              <a:t>Nov. 4 – Nov. 18 (3 weeks)		Lectio Divina			</a:t>
            </a:r>
          </a:p>
          <a:p>
            <a:pPr>
              <a:lnSpc>
                <a:spcPct val="150000"/>
              </a:lnSpc>
            </a:pPr>
            <a:r>
              <a:rPr lang="en-US" sz="1500"/>
              <a:t>Nov. 25				Thanksgiving / No Formation</a:t>
            </a:r>
          </a:p>
          <a:p>
            <a:pPr>
              <a:lnSpc>
                <a:spcPct val="150000"/>
              </a:lnSpc>
            </a:pPr>
            <a:r>
              <a:rPr lang="en-US" sz="1500"/>
              <a:t>Dec. 2 – Dec. 16 (3 weeks)		Journaling				</a:t>
            </a:r>
          </a:p>
          <a:p>
            <a:pPr>
              <a:lnSpc>
                <a:spcPct val="150000"/>
              </a:lnSpc>
            </a:pPr>
            <a:r>
              <a:rPr lang="en-US" sz="1500"/>
              <a:t>Dec. 23 				Kids Pageant / No Formation</a:t>
            </a:r>
          </a:p>
          <a:p>
            <a:pPr>
              <a:lnSpc>
                <a:spcPct val="150000"/>
              </a:lnSpc>
            </a:pPr>
            <a:r>
              <a:rPr lang="en-US" sz="1500"/>
              <a:t>Jan. 6 – Jan. 20 (3 weeks):		Personal Creativity (Prayer in color)	</a:t>
            </a:r>
          </a:p>
          <a:p>
            <a:pPr>
              <a:lnSpc>
                <a:spcPct val="150000"/>
              </a:lnSpc>
            </a:pPr>
            <a:r>
              <a:rPr lang="en-US" sz="1500"/>
              <a:t>Jan. 27 				Annual Meeting / No Formation</a:t>
            </a:r>
          </a:p>
          <a:p>
            <a:pPr>
              <a:lnSpc>
                <a:spcPct val="150000"/>
              </a:lnSpc>
            </a:pPr>
            <a:r>
              <a:rPr lang="en-US" sz="1500"/>
              <a:t>Feb. 3 - Feb. 10 (2 weeks):		Spirituality in Popular Culture		</a:t>
            </a:r>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z="4000" smtClean="0"/>
              <a:t>Small Groups Initiative</a:t>
            </a:r>
          </a:p>
        </p:txBody>
      </p:sp>
      <p:sp>
        <p:nvSpPr>
          <p:cNvPr id="25602" name="Content Placeholder 2"/>
          <p:cNvSpPr>
            <a:spLocks noGrp="1"/>
          </p:cNvSpPr>
          <p:nvPr>
            <p:ph idx="1"/>
          </p:nvPr>
        </p:nvSpPr>
        <p:spPr>
          <a:xfrm>
            <a:off x="363538" y="1606550"/>
            <a:ext cx="8386762" cy="3933825"/>
          </a:xfrm>
        </p:spPr>
        <p:txBody>
          <a:bodyPr/>
          <a:lstStyle/>
          <a:p>
            <a:r>
              <a:rPr lang="en-US" sz="3200" b="1" smtClean="0"/>
              <a:t>Why small groups?</a:t>
            </a:r>
          </a:p>
          <a:p>
            <a:pPr>
              <a:buFontTx/>
              <a:buNone/>
            </a:pPr>
            <a:endParaRPr lang="en-US" sz="2400" b="1" smtClean="0"/>
          </a:p>
          <a:p>
            <a:pPr lvl="1">
              <a:spcBef>
                <a:spcPct val="0"/>
              </a:spcBef>
            </a:pPr>
            <a:r>
              <a:rPr lang="en-US" sz="2200" smtClean="0"/>
              <a:t>Our survey results showed that in 4 main categories of satisfaction at St. Lawrence, developing spiritual relationships had the least amount of satisfaction.</a:t>
            </a:r>
          </a:p>
          <a:p>
            <a:pPr lvl="1">
              <a:spcBef>
                <a:spcPct val="0"/>
              </a:spcBef>
              <a:buFontTx/>
              <a:buNone/>
            </a:pPr>
            <a:endParaRPr lang="en-US" sz="2200" smtClean="0"/>
          </a:p>
          <a:p>
            <a:pPr lvl="1">
              <a:spcBef>
                <a:spcPct val="0"/>
              </a:spcBef>
            </a:pPr>
            <a:r>
              <a:rPr lang="en-US" sz="2200" smtClean="0"/>
              <a:t>St. Lawrence already does worship, formation and coffee hour well. We now have an opportunity to initiate small groups both on Sunday mornings and at other times during the week that will help our congregation to build spiritual relationships that feed spiritual growth.</a:t>
            </a:r>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382588" y="-184150"/>
            <a:ext cx="8386762" cy="828675"/>
          </a:xfrm>
        </p:spPr>
        <p:txBody>
          <a:bodyPr/>
          <a:lstStyle/>
          <a:p>
            <a:r>
              <a:rPr lang="en-US" sz="4000" smtClean="0"/>
              <a:t>Small Groups Action Plan </a:t>
            </a:r>
          </a:p>
        </p:txBody>
      </p:sp>
      <p:sp>
        <p:nvSpPr>
          <p:cNvPr id="26626" name="Content Placeholder 2"/>
          <p:cNvSpPr>
            <a:spLocks noGrp="1"/>
          </p:cNvSpPr>
          <p:nvPr>
            <p:ph idx="1"/>
          </p:nvPr>
        </p:nvSpPr>
        <p:spPr>
          <a:xfrm>
            <a:off x="166688" y="811213"/>
            <a:ext cx="8823325" cy="5102225"/>
          </a:xfrm>
        </p:spPr>
        <p:txBody>
          <a:bodyPr/>
          <a:lstStyle/>
          <a:p>
            <a:r>
              <a:rPr lang="en-US" sz="2200" smtClean="0"/>
              <a:t>Make time for small group interaction on Sunday mornings, when people are at church. Small Group Sundays could take the place of coffee hour and Adult Formation. A topic can be introduced to the whole group, then a conversation held at each small group table.</a:t>
            </a:r>
          </a:p>
          <a:p>
            <a:r>
              <a:rPr lang="en-US" sz="2200" smtClean="0"/>
              <a:t>Make parishioners aware of the small group opportunities that already exist.</a:t>
            </a:r>
          </a:p>
          <a:p>
            <a:r>
              <a:rPr lang="en-US" sz="2200" smtClean="0"/>
              <a:t>Encourage the formation of small groups that meet outside of Sunday morning worship times. These groups can be organized by interest, stage in life or even meeting availability.</a:t>
            </a:r>
          </a:p>
          <a:p>
            <a:r>
              <a:rPr lang="en-US" sz="2200" smtClean="0"/>
              <a:t>Six members is an ideal number for a small group meeting outside of Sunday morning worship times. Confidentiality and trust are important to the small group process; at the same time, clergy guidance is always available to help with group dynamics.</a:t>
            </a:r>
          </a:p>
          <a:p>
            <a:r>
              <a:rPr lang="en-US" sz="2200" smtClean="0"/>
              <a:t>Small group Sundays would include our youth, grades 9 and older.</a:t>
            </a:r>
          </a:p>
          <a:p>
            <a:endParaRPr lang="en-US" sz="1600" smtClean="0"/>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2"/>
          <p:cNvSpPr>
            <a:spLocks noGrp="1"/>
          </p:cNvSpPr>
          <p:nvPr>
            <p:ph idx="1"/>
          </p:nvPr>
        </p:nvSpPr>
        <p:spPr>
          <a:xfrm>
            <a:off x="363538" y="2717800"/>
            <a:ext cx="8386762" cy="3933825"/>
          </a:xfrm>
        </p:spPr>
        <p:txBody>
          <a:bodyPr/>
          <a:lstStyle/>
          <a:p>
            <a:pPr algn="ctr">
              <a:buFontTx/>
              <a:buNone/>
            </a:pPr>
            <a:r>
              <a:rPr lang="en-US" sz="4800" b="1" smtClean="0">
                <a:solidFill>
                  <a:srgbClr val="C00000"/>
                </a:solidFill>
              </a:rPr>
              <a:t>QUESTIONS AND ANSWERS</a:t>
            </a:r>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Placeholder 2"/>
          <p:cNvSpPr>
            <a:spLocks noGrp="1"/>
          </p:cNvSpPr>
          <p:nvPr>
            <p:ph type="body" idx="1"/>
          </p:nvPr>
        </p:nvSpPr>
        <p:spPr>
          <a:xfrm>
            <a:off x="273050" y="1235075"/>
            <a:ext cx="8704263" cy="4203700"/>
          </a:xfrm>
        </p:spPr>
        <p:txBody>
          <a:bodyPr/>
          <a:lstStyle/>
          <a:p>
            <a:pPr>
              <a:buFontTx/>
              <a:buChar char="•"/>
            </a:pPr>
            <a:r>
              <a:rPr lang="en-US" sz="3200" smtClean="0"/>
              <a:t>Survey Taken – January and February</a:t>
            </a:r>
          </a:p>
          <a:p>
            <a:pPr>
              <a:buFontTx/>
              <a:buChar char="•"/>
            </a:pPr>
            <a:r>
              <a:rPr lang="en-US" sz="3200" smtClean="0"/>
              <a:t>Workshops Done – April and May</a:t>
            </a:r>
            <a:endParaRPr lang="en-US" sz="3000" smtClean="0"/>
          </a:p>
          <a:p>
            <a:pPr>
              <a:buFontTx/>
              <a:buChar char="•"/>
            </a:pPr>
            <a:r>
              <a:rPr lang="en-US" sz="3200" smtClean="0"/>
              <a:t>Initiatives Drafted – June and July</a:t>
            </a:r>
          </a:p>
          <a:p>
            <a:pPr>
              <a:buFontTx/>
              <a:buChar char="•"/>
            </a:pPr>
            <a:r>
              <a:rPr lang="en-US" sz="3200" smtClean="0"/>
              <a:t>Initiatives Approved – August</a:t>
            </a:r>
          </a:p>
          <a:p>
            <a:pPr>
              <a:buFontTx/>
              <a:buChar char="•"/>
            </a:pPr>
            <a:r>
              <a:rPr lang="en-US" sz="3200" smtClean="0"/>
              <a:t>Roll Out of Initiatives – September and Beyond</a:t>
            </a:r>
          </a:p>
          <a:p>
            <a:pPr lvl="1"/>
            <a:endParaRPr lang="en-US" sz="3000" smtClean="0"/>
          </a:p>
        </p:txBody>
      </p:sp>
      <p:sp>
        <p:nvSpPr>
          <p:cNvPr id="15362" name="TextBox 4"/>
          <p:cNvSpPr txBox="1">
            <a:spLocks noChangeArrowheads="1"/>
          </p:cNvSpPr>
          <p:nvPr/>
        </p:nvSpPr>
        <p:spPr bwMode="auto">
          <a:xfrm>
            <a:off x="784225" y="415925"/>
            <a:ext cx="7137400" cy="708025"/>
          </a:xfrm>
          <a:prstGeom prst="rect">
            <a:avLst/>
          </a:prstGeom>
          <a:noFill/>
          <a:ln w="9525">
            <a:noFill/>
            <a:miter lim="800000"/>
            <a:headEnd/>
            <a:tailEnd/>
          </a:ln>
        </p:spPr>
        <p:txBody>
          <a:bodyPr>
            <a:spAutoFit/>
          </a:bodyPr>
          <a:lstStyle/>
          <a:p>
            <a:pPr algn="ctr"/>
            <a:r>
              <a:rPr lang="en-US" sz="4000" b="1">
                <a:solidFill>
                  <a:srgbClr val="C00000"/>
                </a:solidFill>
              </a:rPr>
              <a:t>PROCESS UPDATE</a:t>
            </a:r>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382588" y="382588"/>
            <a:ext cx="8386762" cy="828675"/>
          </a:xfrm>
        </p:spPr>
        <p:txBody>
          <a:bodyPr/>
          <a:lstStyle/>
          <a:p>
            <a:pPr algn="ctr"/>
            <a:r>
              <a:rPr lang="en-US" sz="4000" smtClean="0"/>
              <a:t>Workshop Topics</a:t>
            </a:r>
          </a:p>
        </p:txBody>
      </p:sp>
      <p:sp>
        <p:nvSpPr>
          <p:cNvPr id="17410" name="Content Placeholder 2"/>
          <p:cNvSpPr>
            <a:spLocks noGrp="1"/>
          </p:cNvSpPr>
          <p:nvPr>
            <p:ph idx="1"/>
          </p:nvPr>
        </p:nvSpPr>
        <p:spPr>
          <a:xfrm>
            <a:off x="363538" y="1689100"/>
            <a:ext cx="8386762" cy="3933825"/>
          </a:xfrm>
        </p:spPr>
        <p:txBody>
          <a:bodyPr/>
          <a:lstStyle/>
          <a:p>
            <a:r>
              <a:rPr lang="en-US" sz="3200" smtClean="0"/>
              <a:t>Understanding FOLLOW ME</a:t>
            </a:r>
          </a:p>
          <a:p>
            <a:endParaRPr lang="en-US" sz="3200" smtClean="0"/>
          </a:p>
          <a:p>
            <a:r>
              <a:rPr lang="en-US" sz="3200" smtClean="0"/>
              <a:t>Understanding Our Data</a:t>
            </a:r>
          </a:p>
          <a:p>
            <a:endParaRPr lang="en-US" sz="3200" smtClean="0"/>
          </a:p>
          <a:p>
            <a:r>
              <a:rPr lang="en-US" sz="3200" smtClean="0"/>
              <a:t>Identifying Actions</a:t>
            </a:r>
          </a:p>
          <a:p>
            <a:endParaRPr lang="en-US" sz="3200" smtClean="0"/>
          </a:p>
          <a:p>
            <a:r>
              <a:rPr lang="en-US" sz="3200" smtClean="0"/>
              <a:t>Taking Action</a:t>
            </a:r>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3"/>
          <p:cNvPicPr>
            <a:picLocks noGrp="1" noChangeAspect="1" noChangeArrowheads="1"/>
          </p:cNvPicPr>
          <p:nvPr>
            <p:ph idx="1"/>
          </p:nvPr>
        </p:nvPicPr>
        <p:blipFill>
          <a:blip r:embed="rId2"/>
          <a:srcRect/>
          <a:stretch>
            <a:fillRect/>
          </a:stretch>
        </p:blipFill>
        <p:spPr>
          <a:xfrm>
            <a:off x="676275" y="611188"/>
            <a:ext cx="8147050" cy="5564187"/>
          </a:xfrm>
        </p:spPr>
      </p:pic>
    </p:spTree>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algn="ctr"/>
            <a:r>
              <a:rPr lang="en-US" sz="4000" smtClean="0"/>
              <a:t>SL DEMOGRAPHICS</a:t>
            </a:r>
          </a:p>
        </p:txBody>
      </p:sp>
      <p:sp>
        <p:nvSpPr>
          <p:cNvPr id="19458" name="Content Placeholder 2"/>
          <p:cNvSpPr>
            <a:spLocks noGrp="1"/>
          </p:cNvSpPr>
          <p:nvPr>
            <p:ph idx="1"/>
          </p:nvPr>
        </p:nvSpPr>
        <p:spPr>
          <a:xfrm>
            <a:off x="153988" y="1958975"/>
            <a:ext cx="8990012" cy="4049713"/>
          </a:xfrm>
        </p:spPr>
        <p:txBody>
          <a:bodyPr/>
          <a:lstStyle/>
          <a:p>
            <a:pPr>
              <a:buFontTx/>
              <a:buNone/>
            </a:pPr>
            <a:r>
              <a:rPr lang="en-US" sz="3200" b="1" smtClean="0"/>
              <a:t>			</a:t>
            </a:r>
            <a:r>
              <a:rPr lang="en-US" sz="3200" b="1" u="sng" smtClean="0"/>
              <a:t>Segment</a:t>
            </a:r>
            <a:r>
              <a:rPr lang="en-US" sz="3200" b="1" smtClean="0"/>
              <a:t>			</a:t>
            </a:r>
            <a:r>
              <a:rPr lang="en-US" sz="3200" b="1" u="sng" smtClean="0"/>
              <a:t>SL</a:t>
            </a:r>
            <a:r>
              <a:rPr lang="en-US" sz="3200" b="1" smtClean="0"/>
              <a:t>	  </a:t>
            </a:r>
            <a:r>
              <a:rPr lang="en-US" sz="3200" b="1" u="sng" smtClean="0"/>
              <a:t>Ranking</a:t>
            </a:r>
          </a:p>
          <a:p>
            <a:pPr>
              <a:buFontTx/>
              <a:buNone/>
            </a:pPr>
            <a:r>
              <a:rPr lang="en-US" sz="3200" smtClean="0"/>
              <a:t>Exploring a Life with God		22%	  Upper 25%</a:t>
            </a:r>
          </a:p>
          <a:p>
            <a:pPr>
              <a:buFontTx/>
              <a:buNone/>
            </a:pPr>
            <a:r>
              <a:rPr lang="en-US" sz="3200" smtClean="0"/>
              <a:t>Growing in a Life with God	54%	  Upper 25%</a:t>
            </a:r>
          </a:p>
          <a:p>
            <a:pPr>
              <a:buFontTx/>
              <a:buNone/>
            </a:pPr>
            <a:r>
              <a:rPr lang="en-US" sz="3200" smtClean="0"/>
              <a:t>Deepening in Life with God	19%	  Lower 25%</a:t>
            </a:r>
          </a:p>
          <a:p>
            <a:pPr>
              <a:buFontTx/>
              <a:buNone/>
            </a:pPr>
            <a:r>
              <a:rPr lang="en-US" sz="3200" smtClean="0"/>
              <a:t>Life with God as the Center	  5%	  Lowest 10%</a:t>
            </a:r>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algn="ctr"/>
            <a:r>
              <a:rPr lang="en-US" sz="4000" smtClean="0"/>
              <a:t>WORKSHOP INITIATIVES</a:t>
            </a:r>
          </a:p>
        </p:txBody>
      </p:sp>
      <p:sp>
        <p:nvSpPr>
          <p:cNvPr id="20482" name="Content Placeholder 2"/>
          <p:cNvSpPr>
            <a:spLocks noGrp="1"/>
          </p:cNvSpPr>
          <p:nvPr>
            <p:ph idx="1"/>
          </p:nvPr>
        </p:nvSpPr>
        <p:spPr>
          <a:xfrm>
            <a:off x="363538" y="1768475"/>
            <a:ext cx="8386762" cy="3933825"/>
          </a:xfrm>
        </p:spPr>
        <p:txBody>
          <a:bodyPr/>
          <a:lstStyle/>
          <a:p>
            <a:r>
              <a:rPr lang="en-US" sz="3200" smtClean="0"/>
              <a:t>Embedding Scripture and Prayer in Everything We Do</a:t>
            </a:r>
          </a:p>
          <a:p>
            <a:pPr>
              <a:buFontTx/>
              <a:buNone/>
            </a:pPr>
            <a:endParaRPr lang="en-US" sz="3200" smtClean="0"/>
          </a:p>
          <a:p>
            <a:r>
              <a:rPr lang="en-US" sz="3200" smtClean="0"/>
              <a:t>Promote/Teach Personal Spiritual Practices</a:t>
            </a:r>
          </a:p>
          <a:p>
            <a:pPr>
              <a:buFontTx/>
              <a:buNone/>
            </a:pPr>
            <a:endParaRPr lang="en-US" sz="3200" smtClean="0"/>
          </a:p>
          <a:p>
            <a:r>
              <a:rPr lang="en-US" sz="3200" smtClean="0"/>
              <a:t>Small Groups for Spiritual Growth</a:t>
            </a:r>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382588" y="822325"/>
            <a:ext cx="8386762" cy="828675"/>
          </a:xfrm>
        </p:spPr>
        <p:txBody>
          <a:bodyPr/>
          <a:lstStyle/>
          <a:p>
            <a:pPr algn="ctr"/>
            <a:r>
              <a:rPr lang="en-US" sz="4000" smtClean="0"/>
              <a:t>Embedding Scripture and Prayer</a:t>
            </a:r>
            <a:br>
              <a:rPr lang="en-US" sz="4000" smtClean="0"/>
            </a:br>
            <a:r>
              <a:rPr lang="en-US" sz="4000" smtClean="0"/>
              <a:t> In Everything We Do</a:t>
            </a:r>
          </a:p>
        </p:txBody>
      </p:sp>
      <p:sp>
        <p:nvSpPr>
          <p:cNvPr id="3" name="Content Placeholder 2"/>
          <p:cNvSpPr>
            <a:spLocks noGrp="1"/>
          </p:cNvSpPr>
          <p:nvPr>
            <p:ph idx="1"/>
          </p:nvPr>
        </p:nvSpPr>
        <p:spPr>
          <a:xfrm>
            <a:off x="363538" y="1630363"/>
            <a:ext cx="8626475" cy="4343400"/>
          </a:xfrm>
        </p:spPr>
        <p:txBody>
          <a:bodyPr/>
          <a:lstStyle/>
          <a:p>
            <a:pPr>
              <a:buFontTx/>
              <a:buNone/>
              <a:defRPr/>
            </a:pPr>
            <a:r>
              <a:rPr lang="en-US" sz="3200" i="1" dirty="0" smtClean="0"/>
              <a:t>Deuteronomy 11 18-21</a:t>
            </a:r>
            <a:endParaRPr lang="en-US" sz="3200" dirty="0" smtClean="0"/>
          </a:p>
          <a:p>
            <a:pPr>
              <a:defRPr/>
            </a:pPr>
            <a:r>
              <a:rPr lang="en-US" sz="3600" b="1" baseline="30000" dirty="0" smtClean="0"/>
              <a:t>18 “You shall therefore lay up these words of mine in your heart and in your soul, and you shall bind them as a sign on your hand, and they shall be as frontlets between your eyes.19 You shall teach them to your children, talking of them when you are sitting in your house, and when you are walking by the way, and when you lie down, and when you rise. 20 You shall write them on the doorposts of your house and on your gates, 21 that your days and the days of your children may be multiplied in the land that the </a:t>
            </a:r>
            <a:r>
              <a:rPr lang="en-US" sz="3600" b="1" cap="small" baseline="30000" dirty="0" smtClean="0"/>
              <a:t>Lord</a:t>
            </a:r>
            <a:r>
              <a:rPr lang="en-US" sz="3600" b="1" baseline="30000" dirty="0" smtClean="0"/>
              <a:t> swore to your fathers to give them, as long as the heavens are above the earth. </a:t>
            </a:r>
            <a:r>
              <a:rPr lang="en-US" sz="3200" b="1" baseline="30000" dirty="0" smtClean="0"/>
              <a:t/>
            </a:r>
            <a:br>
              <a:rPr lang="en-US" sz="3200" b="1" baseline="30000" dirty="0" smtClean="0"/>
            </a:br>
            <a:endParaRPr lang="en-US" sz="3200" dirty="0" smtClean="0"/>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382588" y="822325"/>
            <a:ext cx="8386762" cy="828675"/>
          </a:xfrm>
        </p:spPr>
        <p:txBody>
          <a:bodyPr/>
          <a:lstStyle/>
          <a:p>
            <a:pPr algn="ctr"/>
            <a:r>
              <a:rPr lang="en-US" sz="4000" smtClean="0"/>
              <a:t>Embedding Scripture and Prayer</a:t>
            </a:r>
            <a:br>
              <a:rPr lang="en-US" sz="4000" smtClean="0"/>
            </a:br>
            <a:r>
              <a:rPr lang="en-US" sz="4000" smtClean="0"/>
              <a:t> In Everything We Do</a:t>
            </a:r>
          </a:p>
        </p:txBody>
      </p:sp>
      <p:sp>
        <p:nvSpPr>
          <p:cNvPr id="22530" name="Content Placeholder 2"/>
          <p:cNvSpPr>
            <a:spLocks noGrp="1"/>
          </p:cNvSpPr>
          <p:nvPr>
            <p:ph idx="1"/>
          </p:nvPr>
        </p:nvSpPr>
        <p:spPr>
          <a:xfrm>
            <a:off x="363538" y="1701800"/>
            <a:ext cx="8386762" cy="3933825"/>
          </a:xfrm>
        </p:spPr>
        <p:txBody>
          <a:bodyPr/>
          <a:lstStyle/>
          <a:p>
            <a:pPr>
              <a:buFontTx/>
              <a:buNone/>
            </a:pPr>
            <a:endParaRPr lang="en-US" sz="3200" smtClean="0"/>
          </a:p>
          <a:p>
            <a:r>
              <a:rPr lang="en-US" sz="3200" smtClean="0"/>
              <a:t>What is this Initiative?</a:t>
            </a:r>
          </a:p>
          <a:p>
            <a:pPr>
              <a:buFontTx/>
              <a:buNone/>
            </a:pPr>
            <a:endParaRPr lang="en-US" sz="3200" smtClean="0"/>
          </a:p>
          <a:p>
            <a:r>
              <a:rPr lang="en-US" sz="3200" smtClean="0"/>
              <a:t>Why was It Selected?</a:t>
            </a:r>
          </a:p>
          <a:p>
            <a:pPr>
              <a:buFontTx/>
              <a:buNone/>
            </a:pPr>
            <a:endParaRPr lang="en-US" sz="3200" smtClean="0"/>
          </a:p>
          <a:p>
            <a:r>
              <a:rPr lang="en-US" sz="3200" smtClean="0"/>
              <a:t>How Will it be Introduced to the Parish?</a:t>
            </a:r>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10/27/2010</a:t>
            </a:r>
            <a:endParaRPr lang="en-US" dirty="0"/>
          </a:p>
        </p:txBody>
      </p:sp>
      <p:sp>
        <p:nvSpPr>
          <p:cNvPr id="10" name="TextBox 9"/>
          <p:cNvSpPr txBox="1"/>
          <p:nvPr/>
        </p:nvSpPr>
        <p:spPr>
          <a:xfrm>
            <a:off x="277813" y="276225"/>
            <a:ext cx="4749800" cy="461963"/>
          </a:xfrm>
          <a:prstGeom prst="rect">
            <a:avLst/>
          </a:prstGeom>
          <a:noFill/>
        </p:spPr>
        <p:txBody>
          <a:bodyPr wrap="none">
            <a:spAutoFit/>
          </a:bodyPr>
          <a:lstStyle/>
          <a:p>
            <a:pPr>
              <a:defRPr/>
            </a:pPr>
            <a:r>
              <a:rPr lang="en-US" sz="2400" b="1" dirty="0">
                <a:solidFill>
                  <a:srgbClr val="C00000"/>
                </a:solidFill>
                <a:latin typeface="+mj-lt"/>
                <a:cs typeface="+mn-cs"/>
              </a:rPr>
              <a:t>Spiritual Practices Background</a:t>
            </a:r>
          </a:p>
        </p:txBody>
      </p:sp>
      <p:sp>
        <p:nvSpPr>
          <p:cNvPr id="11" name="Rectangle 10"/>
          <p:cNvSpPr/>
          <p:nvPr/>
        </p:nvSpPr>
        <p:spPr>
          <a:xfrm>
            <a:off x="304800" y="879475"/>
            <a:ext cx="8429625" cy="5070475"/>
          </a:xfrm>
          <a:prstGeom prst="rect">
            <a:avLst/>
          </a:prstGeom>
        </p:spPr>
        <p:txBody>
          <a:bodyPr>
            <a:spAutoFit/>
          </a:bodyPr>
          <a:lstStyle/>
          <a:p>
            <a:pPr>
              <a:lnSpc>
                <a:spcPct val="150000"/>
              </a:lnSpc>
              <a:defRPr/>
            </a:pPr>
            <a:r>
              <a:rPr lang="en-US" sz="1500" b="1" u="sng" dirty="0">
                <a:latin typeface="Arial" pitchFamily="34" charset="0"/>
                <a:cs typeface="+mn-cs"/>
              </a:rPr>
              <a:t>Background</a:t>
            </a:r>
            <a:endParaRPr lang="en-US" sz="1500" dirty="0">
              <a:latin typeface="Arial" pitchFamily="34" charset="0"/>
              <a:cs typeface="+mn-cs"/>
            </a:endParaRPr>
          </a:p>
          <a:p>
            <a:pPr marL="285750" indent="-285750">
              <a:lnSpc>
                <a:spcPct val="150000"/>
              </a:lnSpc>
              <a:buFont typeface="Arial" pitchFamily="34" charset="0"/>
              <a:buChar char="•"/>
              <a:defRPr/>
            </a:pPr>
            <a:r>
              <a:rPr lang="en-US" sz="1500" dirty="0">
                <a:latin typeface="Arial" pitchFamily="34" charset="0"/>
                <a:cs typeface="+mn-cs"/>
              </a:rPr>
              <a:t>Adult Formation was highlighted as a priority in the parish survey and vestry planning in 2010.</a:t>
            </a:r>
          </a:p>
          <a:p>
            <a:pPr marL="285750" indent="-285750">
              <a:lnSpc>
                <a:spcPct val="150000"/>
              </a:lnSpc>
              <a:buFont typeface="Arial" pitchFamily="34" charset="0"/>
              <a:buChar char="•"/>
              <a:defRPr/>
            </a:pPr>
            <a:r>
              <a:rPr lang="en-US" sz="1500" dirty="0">
                <a:latin typeface="Arial" pitchFamily="34" charset="0"/>
                <a:cs typeface="+mn-cs"/>
              </a:rPr>
              <a:t>The team has completed “The Story” and “Who is Jesus” series past two calendar years.</a:t>
            </a:r>
          </a:p>
          <a:p>
            <a:pPr marL="285750" indent="-285750">
              <a:lnSpc>
                <a:spcPct val="150000"/>
              </a:lnSpc>
              <a:buFont typeface="Arial" pitchFamily="34" charset="0"/>
              <a:buChar char="•"/>
              <a:defRPr/>
            </a:pPr>
            <a:r>
              <a:rPr lang="en-US" sz="1600" dirty="0">
                <a:latin typeface="Arial" pitchFamily="34" charset="0"/>
                <a:cs typeface="+mn-cs"/>
              </a:rPr>
              <a:t>The recent Episcopal Spiritual Life Renewal (ESLR) survey completed in early 2012 highlighted Spiritual Practices as key to individual spiritual growth. </a:t>
            </a:r>
          </a:p>
          <a:p>
            <a:pPr marL="285750" indent="-285750">
              <a:lnSpc>
                <a:spcPct val="150000"/>
              </a:lnSpc>
              <a:buFont typeface="Arial" pitchFamily="34" charset="0"/>
              <a:buChar char="•"/>
              <a:defRPr/>
            </a:pPr>
            <a:r>
              <a:rPr lang="en-US" sz="1600" dirty="0">
                <a:latin typeface="Arial" pitchFamily="34" charset="0"/>
                <a:cs typeface="+mn-cs"/>
              </a:rPr>
              <a:t>Spiritual Practices include a broad array of practices such as prayer, meditation, </a:t>
            </a:r>
            <a:r>
              <a:rPr lang="en-US" sz="1600" dirty="0" err="1">
                <a:latin typeface="Arial" pitchFamily="34" charset="0"/>
                <a:cs typeface="+mn-cs"/>
              </a:rPr>
              <a:t>Lectio</a:t>
            </a:r>
            <a:r>
              <a:rPr lang="en-US" sz="1600" dirty="0">
                <a:latin typeface="Arial" pitchFamily="34" charset="0"/>
                <a:cs typeface="+mn-cs"/>
              </a:rPr>
              <a:t> </a:t>
            </a:r>
            <a:r>
              <a:rPr lang="en-US" sz="1600" dirty="0" err="1">
                <a:latin typeface="Arial" pitchFamily="34" charset="0"/>
                <a:cs typeface="+mn-cs"/>
              </a:rPr>
              <a:t>Divina</a:t>
            </a:r>
            <a:r>
              <a:rPr lang="en-US" sz="1600" dirty="0">
                <a:latin typeface="Arial" pitchFamily="34" charset="0"/>
                <a:cs typeface="+mn-cs"/>
              </a:rPr>
              <a:t>, and reflection on scripture.</a:t>
            </a:r>
          </a:p>
          <a:p>
            <a:pPr>
              <a:defRPr/>
            </a:pPr>
            <a:endParaRPr lang="en-US" sz="1600" b="1" u="sng" dirty="0">
              <a:latin typeface="Arial" pitchFamily="34" charset="0"/>
              <a:cs typeface="+mn-cs"/>
            </a:endParaRPr>
          </a:p>
          <a:p>
            <a:pPr>
              <a:lnSpc>
                <a:spcPct val="150000"/>
              </a:lnSpc>
              <a:defRPr/>
            </a:pPr>
            <a:r>
              <a:rPr lang="en-US" sz="1600" b="1" u="sng" dirty="0">
                <a:latin typeface="Arial" pitchFamily="34" charset="0"/>
                <a:cs typeface="+mn-cs"/>
              </a:rPr>
              <a:t>2012 / 2013 Adult Formation Plan</a:t>
            </a:r>
            <a:endParaRPr lang="en-US" sz="1600" dirty="0">
              <a:latin typeface="Arial" pitchFamily="34" charset="0"/>
              <a:cs typeface="+mn-cs"/>
            </a:endParaRPr>
          </a:p>
          <a:p>
            <a:pPr>
              <a:lnSpc>
                <a:spcPct val="125000"/>
              </a:lnSpc>
              <a:defRPr/>
            </a:pPr>
            <a:r>
              <a:rPr lang="en-US" sz="1600" dirty="0">
                <a:latin typeface="Arial" pitchFamily="34" charset="0"/>
                <a:cs typeface="+mn-cs"/>
              </a:rPr>
              <a:t>The Adult formation team will initiate a program of short, 3-4 week explorations of the different spiritual practices.  </a:t>
            </a:r>
          </a:p>
          <a:p>
            <a:pPr>
              <a:lnSpc>
                <a:spcPct val="125000"/>
              </a:lnSpc>
              <a:defRPr/>
            </a:pPr>
            <a:endParaRPr lang="en-US" sz="1000" dirty="0">
              <a:latin typeface="Arial" pitchFamily="34" charset="0"/>
              <a:cs typeface="+mn-cs"/>
            </a:endParaRPr>
          </a:p>
          <a:p>
            <a:pPr>
              <a:lnSpc>
                <a:spcPct val="125000"/>
              </a:lnSpc>
              <a:defRPr/>
            </a:pPr>
            <a:r>
              <a:rPr lang="en-US" sz="1600" dirty="0">
                <a:latin typeface="Arial" pitchFamily="34" charset="0"/>
                <a:cs typeface="+mn-cs"/>
              </a:rPr>
              <a:t>The goals of the Spiritual Practices program are to:</a:t>
            </a:r>
          </a:p>
          <a:p>
            <a:pPr marL="285750" indent="-285750">
              <a:lnSpc>
                <a:spcPct val="125000"/>
              </a:lnSpc>
              <a:buFont typeface="Arial" pitchFamily="34" charset="0"/>
              <a:buChar char="•"/>
              <a:defRPr/>
            </a:pPr>
            <a:r>
              <a:rPr lang="en-US" sz="1600" dirty="0">
                <a:latin typeface="Arial" pitchFamily="34" charset="0"/>
                <a:cs typeface="+mn-cs"/>
              </a:rPr>
              <a:t>Provide the parish with an overall introduction to spiritual practices</a:t>
            </a:r>
          </a:p>
          <a:p>
            <a:pPr marL="285750" indent="-285750">
              <a:lnSpc>
                <a:spcPct val="125000"/>
              </a:lnSpc>
              <a:buFont typeface="Arial" pitchFamily="34" charset="0"/>
              <a:buChar char="•"/>
              <a:defRPr/>
            </a:pPr>
            <a:r>
              <a:rPr lang="en-US" sz="1600" dirty="0">
                <a:latin typeface="Arial" pitchFamily="34" charset="0"/>
                <a:cs typeface="+mn-cs"/>
              </a:rPr>
              <a:t>Develop in depth and an ongoing  exploration of different spiritual practices</a:t>
            </a:r>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Motorola Master Presentation">
  <a:themeElements>
    <a:clrScheme name="Motorola 2010">
      <a:dk1>
        <a:srgbClr val="1E1E1E"/>
      </a:dk1>
      <a:lt1>
        <a:srgbClr val="FFFFFF"/>
      </a:lt1>
      <a:dk2>
        <a:srgbClr val="D52B1E"/>
      </a:dk2>
      <a:lt2>
        <a:srgbClr val="8A1F03"/>
      </a:lt2>
      <a:accent1>
        <a:srgbClr val="00728F"/>
      </a:accent1>
      <a:accent2>
        <a:srgbClr val="009AC7"/>
      </a:accent2>
      <a:accent3>
        <a:srgbClr val="757575"/>
      </a:accent3>
      <a:accent4>
        <a:srgbClr val="CCCCCC"/>
      </a:accent4>
      <a:accent5>
        <a:srgbClr val="439539"/>
      </a:accent5>
      <a:accent6>
        <a:srgbClr val="F58025"/>
      </a:accent6>
      <a:hlink>
        <a:srgbClr val="FFC222"/>
      </a:hlink>
      <a:folHlink>
        <a:srgbClr val="556292"/>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6" charset="0"/>
            <a:ea typeface="ＭＳ Ｐゴシック" pitchFamily="-106" charset="-128"/>
            <a:cs typeface="ＭＳ Ｐゴシック" pitchFamily="-10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5770</TotalTime>
  <Words>743</Words>
  <Application>Microsoft Office PowerPoint</Application>
  <PresentationFormat>On-screen Show (4:3)</PresentationFormat>
  <Paragraphs>84</Paragraphs>
  <Slides>13</Slides>
  <Notes>1</Notes>
  <HiddenSlides>0</HiddenSlides>
  <MMClips>0</MMClips>
  <ScaleCrop>false</ScaleCrop>
  <HeadingPairs>
    <vt:vector size="6" baseType="variant">
      <vt:variant>
        <vt:lpstr>Fonts Used</vt:lpstr>
      </vt:variant>
      <vt:variant>
        <vt:i4>3</vt:i4>
      </vt:variant>
      <vt:variant>
        <vt:lpstr>Design Template</vt:lpstr>
      </vt:variant>
      <vt:variant>
        <vt:i4>6</vt:i4>
      </vt:variant>
      <vt:variant>
        <vt:lpstr>Slide Titles</vt:lpstr>
      </vt:variant>
      <vt:variant>
        <vt:i4>13</vt:i4>
      </vt:variant>
    </vt:vector>
  </HeadingPairs>
  <TitlesOfParts>
    <vt:vector size="22" baseType="lpstr">
      <vt:lpstr>Arial</vt:lpstr>
      <vt:lpstr>ＭＳ Ｐゴシック</vt:lpstr>
      <vt:lpstr>Times</vt:lpstr>
      <vt:lpstr>Motorola Master Presentation</vt:lpstr>
      <vt:lpstr>Motorola Master Presentation</vt:lpstr>
      <vt:lpstr>Motorola Master Presentation</vt:lpstr>
      <vt:lpstr>Motorola Master Presentation</vt:lpstr>
      <vt:lpstr>Motorola Master Presentation</vt:lpstr>
      <vt:lpstr>Motorola Master Presentation</vt:lpstr>
      <vt:lpstr>Slide 1</vt:lpstr>
      <vt:lpstr>Slide 2</vt:lpstr>
      <vt:lpstr>Workshop Topics</vt:lpstr>
      <vt:lpstr>Slide 4</vt:lpstr>
      <vt:lpstr>SL DEMOGRAPHICS</vt:lpstr>
      <vt:lpstr>WORKSHOP INITIATIVES</vt:lpstr>
      <vt:lpstr>Embedding Scripture and Prayer  In Everything We Do</vt:lpstr>
      <vt:lpstr>Embedding Scripture and Prayer  In Everything We Do</vt:lpstr>
      <vt:lpstr>Slide 9</vt:lpstr>
      <vt:lpstr>Spiritual Practices Rollout Schedule (Draft)</vt:lpstr>
      <vt:lpstr>Small Groups Initiative</vt:lpstr>
      <vt:lpstr>Small Groups Action Plan </vt:lpstr>
      <vt:lpstr>Slide 13</vt:lpstr>
    </vt:vector>
  </TitlesOfParts>
  <Company>Fine Point Productions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UNIT NAME</dc:title>
  <dc:creator>Amanda Cohen</dc:creator>
  <cp:lastModifiedBy>Eckola</cp:lastModifiedBy>
  <cp:revision>625</cp:revision>
  <dcterms:created xsi:type="dcterms:W3CDTF">2009-05-06T22:14:02Z</dcterms:created>
  <dcterms:modified xsi:type="dcterms:W3CDTF">2012-09-23T10:40:06Z</dcterms:modified>
</cp:coreProperties>
</file>